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619" r:id="rId4"/>
  </p:sldMasterIdLst>
  <p:notesMasterIdLst>
    <p:notesMasterId r:id="rId14"/>
  </p:notesMasterIdLst>
  <p:handoutMasterIdLst>
    <p:handoutMasterId r:id="rId15"/>
  </p:handoutMasterIdLst>
  <p:sldIdLst>
    <p:sldId id="264" r:id="rId5"/>
    <p:sldId id="265" r:id="rId6"/>
    <p:sldId id="266" r:id="rId7"/>
    <p:sldId id="272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5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E8EC3-9BA0-4BAE-A579-E95874C3FA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1D82ED9-F832-4F40-970B-A513AB2B9B58}">
      <dgm:prSet phldrT="[Text]"/>
      <dgm:spPr/>
      <dgm:t>
        <a:bodyPr/>
        <a:lstStyle/>
        <a:p>
          <a:r>
            <a:rPr lang="en-US" dirty="0"/>
            <a:t>CHRISTINE WALLER</a:t>
          </a:r>
        </a:p>
        <a:p>
          <a:r>
            <a:rPr lang="en-US" dirty="0"/>
            <a:t>Compliance Coordinator and Site Liaison</a:t>
          </a:r>
          <a:endParaRPr lang="en-GB" dirty="0"/>
        </a:p>
      </dgm:t>
    </dgm:pt>
    <dgm:pt modelId="{88E0313B-42B4-4AAE-B9B7-B15F130CAD1E}" type="parTrans" cxnId="{C1A24865-4CF1-48C0-B2B3-D2B0E21C9BED}">
      <dgm:prSet/>
      <dgm:spPr/>
      <dgm:t>
        <a:bodyPr/>
        <a:lstStyle/>
        <a:p>
          <a:endParaRPr lang="en-GB"/>
        </a:p>
      </dgm:t>
    </dgm:pt>
    <dgm:pt modelId="{105C0588-2570-4574-A93A-7110BD02C82F}" type="sibTrans" cxnId="{C1A24865-4CF1-48C0-B2B3-D2B0E21C9BED}">
      <dgm:prSet/>
      <dgm:spPr/>
      <dgm:t>
        <a:bodyPr/>
        <a:lstStyle/>
        <a:p>
          <a:endParaRPr lang="en-GB"/>
        </a:p>
      </dgm:t>
    </dgm:pt>
    <dgm:pt modelId="{4836D7BE-DC9C-45BE-8E6E-7C9FBC15FE03}">
      <dgm:prSet phldrT="[Text]"/>
      <dgm:spPr/>
      <dgm:t>
        <a:bodyPr/>
        <a:lstStyle/>
        <a:p>
          <a:r>
            <a:rPr lang="en-US" dirty="0"/>
            <a:t>KATIE KALI</a:t>
          </a:r>
        </a:p>
        <a:p>
          <a:r>
            <a:rPr lang="en-GB" dirty="0"/>
            <a:t>Receptionist and Customer Care Administrator</a:t>
          </a:r>
        </a:p>
      </dgm:t>
    </dgm:pt>
    <dgm:pt modelId="{6C10E84C-574A-4FDE-9EEC-0C1C87FCE812}" type="parTrans" cxnId="{7C512326-ECF4-49B0-9396-6FDD7C47980E}">
      <dgm:prSet/>
      <dgm:spPr/>
      <dgm:t>
        <a:bodyPr/>
        <a:lstStyle/>
        <a:p>
          <a:endParaRPr lang="en-GB"/>
        </a:p>
      </dgm:t>
    </dgm:pt>
    <dgm:pt modelId="{43D51099-3CB6-4D65-A580-C24DE47B6F5F}" type="sibTrans" cxnId="{7C512326-ECF4-49B0-9396-6FDD7C47980E}">
      <dgm:prSet/>
      <dgm:spPr/>
      <dgm:t>
        <a:bodyPr/>
        <a:lstStyle/>
        <a:p>
          <a:endParaRPr lang="en-GB"/>
        </a:p>
      </dgm:t>
    </dgm:pt>
    <dgm:pt modelId="{89BD4267-7FB2-4F45-9CF4-4600332DE4A9}">
      <dgm:prSet/>
      <dgm:spPr/>
      <dgm:t>
        <a:bodyPr/>
        <a:lstStyle/>
        <a:p>
          <a:r>
            <a:rPr lang="en-US" dirty="0"/>
            <a:t>JULIE BRAND</a:t>
          </a:r>
        </a:p>
        <a:p>
          <a:r>
            <a:rPr lang="en-US" dirty="0"/>
            <a:t>Training Administrator</a:t>
          </a:r>
          <a:endParaRPr lang="en-GB" dirty="0"/>
        </a:p>
      </dgm:t>
    </dgm:pt>
    <dgm:pt modelId="{4C749CE5-C9F1-4797-9DD8-AE7404516654}" type="parTrans" cxnId="{D6ADAD9A-A8BC-4B7E-90FE-A446EE480391}">
      <dgm:prSet/>
      <dgm:spPr/>
      <dgm:t>
        <a:bodyPr/>
        <a:lstStyle/>
        <a:p>
          <a:endParaRPr lang="en-GB"/>
        </a:p>
      </dgm:t>
    </dgm:pt>
    <dgm:pt modelId="{FBD3AEFB-67EA-4F2F-BF2A-71AF9FD6DD9D}" type="sibTrans" cxnId="{D6ADAD9A-A8BC-4B7E-90FE-A446EE480391}">
      <dgm:prSet/>
      <dgm:spPr/>
      <dgm:t>
        <a:bodyPr/>
        <a:lstStyle/>
        <a:p>
          <a:endParaRPr lang="en-GB"/>
        </a:p>
      </dgm:t>
    </dgm:pt>
    <dgm:pt modelId="{4D5CD288-7BC5-44DA-9457-82299E8184D5}">
      <dgm:prSet/>
      <dgm:spPr/>
      <dgm:t>
        <a:bodyPr/>
        <a:lstStyle/>
        <a:p>
          <a:pPr algn="l"/>
          <a:r>
            <a:rPr lang="en-GB" dirty="0"/>
            <a:t>ABIGAIL COLLINS</a:t>
          </a:r>
        </a:p>
        <a:p>
          <a:pPr algn="l"/>
          <a:r>
            <a:rPr lang="en-GB" dirty="0"/>
            <a:t>Trainee Business Administrator</a:t>
          </a:r>
        </a:p>
      </dgm:t>
    </dgm:pt>
    <dgm:pt modelId="{9C2C0816-3C4C-4DD0-B8F9-23CB73C83519}" type="parTrans" cxnId="{B2AECF1E-DBD6-4894-B7B5-2C8D715600BA}">
      <dgm:prSet/>
      <dgm:spPr/>
      <dgm:t>
        <a:bodyPr/>
        <a:lstStyle/>
        <a:p>
          <a:endParaRPr lang="en-GB"/>
        </a:p>
      </dgm:t>
    </dgm:pt>
    <dgm:pt modelId="{E9752041-8B53-4CBE-A820-7E390A61CB43}" type="sibTrans" cxnId="{B2AECF1E-DBD6-4894-B7B5-2C8D715600BA}">
      <dgm:prSet/>
      <dgm:spPr/>
      <dgm:t>
        <a:bodyPr/>
        <a:lstStyle/>
        <a:p>
          <a:endParaRPr lang="en-GB"/>
        </a:p>
      </dgm:t>
    </dgm:pt>
    <dgm:pt modelId="{46087C4C-E043-48B2-9080-87B04238538C}">
      <dgm:prSet/>
      <dgm:spPr/>
      <dgm:t>
        <a:bodyPr/>
        <a:lstStyle/>
        <a:p>
          <a:pPr algn="l"/>
          <a:r>
            <a:rPr lang="en-GB" dirty="0"/>
            <a:t>MEG MARCHANT </a:t>
          </a:r>
        </a:p>
        <a:p>
          <a:pPr algn="l"/>
          <a:r>
            <a:rPr lang="en-GB" dirty="0"/>
            <a:t>Office Administrator </a:t>
          </a:r>
        </a:p>
      </dgm:t>
    </dgm:pt>
    <dgm:pt modelId="{BC8732C4-6850-4B9B-A9AF-B88C3FFAD506}" type="parTrans" cxnId="{B3730E77-ED0B-4FA1-B424-A9F955B78D47}">
      <dgm:prSet/>
      <dgm:spPr/>
      <dgm:t>
        <a:bodyPr/>
        <a:lstStyle/>
        <a:p>
          <a:endParaRPr lang="en-US"/>
        </a:p>
      </dgm:t>
    </dgm:pt>
    <dgm:pt modelId="{C5055452-2235-480D-A88C-F79E6344782A}" type="sibTrans" cxnId="{B3730E77-ED0B-4FA1-B424-A9F955B78D47}">
      <dgm:prSet/>
      <dgm:spPr/>
      <dgm:t>
        <a:bodyPr/>
        <a:lstStyle/>
        <a:p>
          <a:endParaRPr lang="en-US"/>
        </a:p>
      </dgm:t>
    </dgm:pt>
    <dgm:pt modelId="{1248E957-9B7C-4368-8C3E-4776808D8294}" type="pres">
      <dgm:prSet presAssocID="{9DFE8EC3-9BA0-4BAE-A579-E95874C3FA33}" presName="Name0" presStyleCnt="0">
        <dgm:presLayoutVars>
          <dgm:chMax val="7"/>
          <dgm:chPref val="7"/>
          <dgm:dir/>
        </dgm:presLayoutVars>
      </dgm:prSet>
      <dgm:spPr/>
    </dgm:pt>
    <dgm:pt modelId="{EBE5837C-7D3B-4D1B-A80B-4D44BD634268}" type="pres">
      <dgm:prSet presAssocID="{9DFE8EC3-9BA0-4BAE-A579-E95874C3FA33}" presName="Name1" presStyleCnt="0"/>
      <dgm:spPr/>
    </dgm:pt>
    <dgm:pt modelId="{813F9018-6068-438A-BDE9-179C753681B9}" type="pres">
      <dgm:prSet presAssocID="{9DFE8EC3-9BA0-4BAE-A579-E95874C3FA33}" presName="cycle" presStyleCnt="0"/>
      <dgm:spPr/>
    </dgm:pt>
    <dgm:pt modelId="{98FAACBE-202F-4706-BBB7-9D47D0CD9A28}" type="pres">
      <dgm:prSet presAssocID="{9DFE8EC3-9BA0-4BAE-A579-E95874C3FA33}" presName="srcNode" presStyleLbl="node1" presStyleIdx="0" presStyleCnt="5"/>
      <dgm:spPr/>
    </dgm:pt>
    <dgm:pt modelId="{04815075-E74A-439B-94C5-FE28EA28C35F}" type="pres">
      <dgm:prSet presAssocID="{9DFE8EC3-9BA0-4BAE-A579-E95874C3FA33}" presName="conn" presStyleLbl="parChTrans1D2" presStyleIdx="0" presStyleCnt="1"/>
      <dgm:spPr/>
    </dgm:pt>
    <dgm:pt modelId="{2222AC1B-470A-47A5-80BA-AAB222946397}" type="pres">
      <dgm:prSet presAssocID="{9DFE8EC3-9BA0-4BAE-A579-E95874C3FA33}" presName="extraNode" presStyleLbl="node1" presStyleIdx="0" presStyleCnt="5"/>
      <dgm:spPr/>
    </dgm:pt>
    <dgm:pt modelId="{BA9BBAA0-1D68-4983-AA48-0F8ACBC089EC}" type="pres">
      <dgm:prSet presAssocID="{9DFE8EC3-9BA0-4BAE-A579-E95874C3FA33}" presName="dstNode" presStyleLbl="node1" presStyleIdx="0" presStyleCnt="5"/>
      <dgm:spPr/>
    </dgm:pt>
    <dgm:pt modelId="{7A1B8EFE-3D87-469D-A676-663B1C21D910}" type="pres">
      <dgm:prSet presAssocID="{B1D82ED9-F832-4F40-970B-A513AB2B9B58}" presName="text_1" presStyleLbl="node1" presStyleIdx="0" presStyleCnt="5">
        <dgm:presLayoutVars>
          <dgm:bulletEnabled val="1"/>
        </dgm:presLayoutVars>
      </dgm:prSet>
      <dgm:spPr/>
    </dgm:pt>
    <dgm:pt modelId="{BD2070D7-C9B5-4A58-8589-CDEDB651E99E}" type="pres">
      <dgm:prSet presAssocID="{B1D82ED9-F832-4F40-970B-A513AB2B9B58}" presName="accent_1" presStyleCnt="0"/>
      <dgm:spPr/>
    </dgm:pt>
    <dgm:pt modelId="{2867E869-0659-40D1-BB1A-8D1D00A7F07C}" type="pres">
      <dgm:prSet presAssocID="{B1D82ED9-F832-4F40-970B-A513AB2B9B58}" presName="accentRepeatNode" presStyleLbl="solidFgAcc1" presStyleIdx="0" presStyleCnt="5"/>
      <dgm:spPr>
        <a:solidFill>
          <a:srgbClr val="FF0000"/>
        </a:solidFill>
      </dgm:spPr>
    </dgm:pt>
    <dgm:pt modelId="{CE20C907-BB37-4DD3-9D7C-5B6B6849ED60}" type="pres">
      <dgm:prSet presAssocID="{4836D7BE-DC9C-45BE-8E6E-7C9FBC15FE03}" presName="text_2" presStyleLbl="node1" presStyleIdx="1" presStyleCnt="5">
        <dgm:presLayoutVars>
          <dgm:bulletEnabled val="1"/>
        </dgm:presLayoutVars>
      </dgm:prSet>
      <dgm:spPr/>
    </dgm:pt>
    <dgm:pt modelId="{F8AF7948-C894-46EC-83D2-D8EE0E73D844}" type="pres">
      <dgm:prSet presAssocID="{4836D7BE-DC9C-45BE-8E6E-7C9FBC15FE03}" presName="accent_2" presStyleCnt="0"/>
      <dgm:spPr/>
    </dgm:pt>
    <dgm:pt modelId="{344ABEBD-C7FC-44AB-9C18-FA0B22E24191}" type="pres">
      <dgm:prSet presAssocID="{4836D7BE-DC9C-45BE-8E6E-7C9FBC15FE03}" presName="accentRepeatNode" presStyleLbl="solidFgAcc1" presStyleIdx="1" presStyleCnt="5"/>
      <dgm:spPr>
        <a:solidFill>
          <a:srgbClr val="FF0000"/>
        </a:solidFill>
      </dgm:spPr>
    </dgm:pt>
    <dgm:pt modelId="{C59A5466-4588-4ED2-B43E-5966C4B29D1D}" type="pres">
      <dgm:prSet presAssocID="{89BD4267-7FB2-4F45-9CF4-4600332DE4A9}" presName="text_3" presStyleLbl="node1" presStyleIdx="2" presStyleCnt="5">
        <dgm:presLayoutVars>
          <dgm:bulletEnabled val="1"/>
        </dgm:presLayoutVars>
      </dgm:prSet>
      <dgm:spPr/>
    </dgm:pt>
    <dgm:pt modelId="{10FF6516-ADE9-4DDD-B898-441D565891C4}" type="pres">
      <dgm:prSet presAssocID="{89BD4267-7FB2-4F45-9CF4-4600332DE4A9}" presName="accent_3" presStyleCnt="0"/>
      <dgm:spPr/>
    </dgm:pt>
    <dgm:pt modelId="{89E2A4DC-A982-45BC-860B-B20CEF9A1105}" type="pres">
      <dgm:prSet presAssocID="{89BD4267-7FB2-4F45-9CF4-4600332DE4A9}" presName="accentRepeatNode" presStyleLbl="solidFgAcc1" presStyleIdx="2" presStyleCnt="5"/>
      <dgm:spPr>
        <a:solidFill>
          <a:srgbClr val="FF0000"/>
        </a:solidFill>
      </dgm:spPr>
    </dgm:pt>
    <dgm:pt modelId="{5C31CB86-330D-41C7-A518-264C9967F51A}" type="pres">
      <dgm:prSet presAssocID="{4D5CD288-7BC5-44DA-9457-82299E8184D5}" presName="text_4" presStyleLbl="node1" presStyleIdx="3" presStyleCnt="5">
        <dgm:presLayoutVars>
          <dgm:bulletEnabled val="1"/>
        </dgm:presLayoutVars>
      </dgm:prSet>
      <dgm:spPr/>
    </dgm:pt>
    <dgm:pt modelId="{391E77BC-5657-44DA-B4AC-5037CE687FFC}" type="pres">
      <dgm:prSet presAssocID="{4D5CD288-7BC5-44DA-9457-82299E8184D5}" presName="accent_4" presStyleCnt="0"/>
      <dgm:spPr/>
    </dgm:pt>
    <dgm:pt modelId="{ACC43D3C-5285-424B-90E8-0B3D084BDE6C}" type="pres">
      <dgm:prSet presAssocID="{4D5CD288-7BC5-44DA-9457-82299E8184D5}" presName="accentRepeatNode" presStyleLbl="solidFgAcc1" presStyleIdx="3" presStyleCnt="5"/>
      <dgm:spPr/>
    </dgm:pt>
    <dgm:pt modelId="{D6942E3A-9AA1-4DB9-AB9E-FEF49D68F168}" type="pres">
      <dgm:prSet presAssocID="{46087C4C-E043-48B2-9080-87B04238538C}" presName="text_5" presStyleLbl="node1" presStyleIdx="4" presStyleCnt="5">
        <dgm:presLayoutVars>
          <dgm:bulletEnabled val="1"/>
        </dgm:presLayoutVars>
      </dgm:prSet>
      <dgm:spPr/>
    </dgm:pt>
    <dgm:pt modelId="{B605F938-B352-4E4F-9176-8441836F1D14}" type="pres">
      <dgm:prSet presAssocID="{46087C4C-E043-48B2-9080-87B04238538C}" presName="accent_5" presStyleCnt="0"/>
      <dgm:spPr/>
    </dgm:pt>
    <dgm:pt modelId="{ADD4A13C-CF74-4CB3-BFA4-2D60235CD00A}" type="pres">
      <dgm:prSet presAssocID="{46087C4C-E043-48B2-9080-87B04238538C}" presName="accentRepeatNode" presStyleLbl="solidFgAcc1" presStyleIdx="4" presStyleCnt="5"/>
      <dgm:spPr/>
    </dgm:pt>
  </dgm:ptLst>
  <dgm:cxnLst>
    <dgm:cxn modelId="{AA3ED409-E917-4F80-A9D4-1643FE103539}" type="presOf" srcId="{46087C4C-E043-48B2-9080-87B04238538C}" destId="{D6942E3A-9AA1-4DB9-AB9E-FEF49D68F168}" srcOrd="0" destOrd="0" presId="urn:microsoft.com/office/officeart/2008/layout/VerticalCurvedList"/>
    <dgm:cxn modelId="{B2AECF1E-DBD6-4894-B7B5-2C8D715600BA}" srcId="{9DFE8EC3-9BA0-4BAE-A579-E95874C3FA33}" destId="{4D5CD288-7BC5-44DA-9457-82299E8184D5}" srcOrd="3" destOrd="0" parTransId="{9C2C0816-3C4C-4DD0-B8F9-23CB73C83519}" sibTransId="{E9752041-8B53-4CBE-A820-7E390A61CB43}"/>
    <dgm:cxn modelId="{7C512326-ECF4-49B0-9396-6FDD7C47980E}" srcId="{9DFE8EC3-9BA0-4BAE-A579-E95874C3FA33}" destId="{4836D7BE-DC9C-45BE-8E6E-7C9FBC15FE03}" srcOrd="1" destOrd="0" parTransId="{6C10E84C-574A-4FDE-9EEC-0C1C87FCE812}" sibTransId="{43D51099-3CB6-4D65-A580-C24DE47B6F5F}"/>
    <dgm:cxn modelId="{69715061-7AB2-424D-AC92-F22EF8289240}" type="presOf" srcId="{B1D82ED9-F832-4F40-970B-A513AB2B9B58}" destId="{7A1B8EFE-3D87-469D-A676-663B1C21D910}" srcOrd="0" destOrd="0" presId="urn:microsoft.com/office/officeart/2008/layout/VerticalCurvedList"/>
    <dgm:cxn modelId="{C1A24865-4CF1-48C0-B2B3-D2B0E21C9BED}" srcId="{9DFE8EC3-9BA0-4BAE-A579-E95874C3FA33}" destId="{B1D82ED9-F832-4F40-970B-A513AB2B9B58}" srcOrd="0" destOrd="0" parTransId="{88E0313B-42B4-4AAE-B9B7-B15F130CAD1E}" sibTransId="{105C0588-2570-4574-A93A-7110BD02C82F}"/>
    <dgm:cxn modelId="{B08F956F-E671-4F20-BA8D-E4E6453B9F0E}" type="presOf" srcId="{105C0588-2570-4574-A93A-7110BD02C82F}" destId="{04815075-E74A-439B-94C5-FE28EA28C35F}" srcOrd="0" destOrd="0" presId="urn:microsoft.com/office/officeart/2008/layout/VerticalCurvedList"/>
    <dgm:cxn modelId="{B3730E77-ED0B-4FA1-B424-A9F955B78D47}" srcId="{9DFE8EC3-9BA0-4BAE-A579-E95874C3FA33}" destId="{46087C4C-E043-48B2-9080-87B04238538C}" srcOrd="4" destOrd="0" parTransId="{BC8732C4-6850-4B9B-A9AF-B88C3FFAD506}" sibTransId="{C5055452-2235-480D-A88C-F79E6344782A}"/>
    <dgm:cxn modelId="{42868B7B-C70F-48BF-B1E2-0DDA10B5BD11}" type="presOf" srcId="{89BD4267-7FB2-4F45-9CF4-4600332DE4A9}" destId="{C59A5466-4588-4ED2-B43E-5966C4B29D1D}" srcOrd="0" destOrd="0" presId="urn:microsoft.com/office/officeart/2008/layout/VerticalCurvedList"/>
    <dgm:cxn modelId="{D6ADAD9A-A8BC-4B7E-90FE-A446EE480391}" srcId="{9DFE8EC3-9BA0-4BAE-A579-E95874C3FA33}" destId="{89BD4267-7FB2-4F45-9CF4-4600332DE4A9}" srcOrd="2" destOrd="0" parTransId="{4C749CE5-C9F1-4797-9DD8-AE7404516654}" sibTransId="{FBD3AEFB-67EA-4F2F-BF2A-71AF9FD6DD9D}"/>
    <dgm:cxn modelId="{311EE5D6-A06C-48F3-BB24-A3A4147DD0ED}" type="presOf" srcId="{9DFE8EC3-9BA0-4BAE-A579-E95874C3FA33}" destId="{1248E957-9B7C-4368-8C3E-4776808D8294}" srcOrd="0" destOrd="0" presId="urn:microsoft.com/office/officeart/2008/layout/VerticalCurvedList"/>
    <dgm:cxn modelId="{7753A9E8-BCA4-4D21-9A68-D870B3CD83BE}" type="presOf" srcId="{4D5CD288-7BC5-44DA-9457-82299E8184D5}" destId="{5C31CB86-330D-41C7-A518-264C9967F51A}" srcOrd="0" destOrd="0" presId="urn:microsoft.com/office/officeart/2008/layout/VerticalCurvedList"/>
    <dgm:cxn modelId="{A21130EA-A0F1-4539-B3A4-3AA833850B69}" type="presOf" srcId="{4836D7BE-DC9C-45BE-8E6E-7C9FBC15FE03}" destId="{CE20C907-BB37-4DD3-9D7C-5B6B6849ED60}" srcOrd="0" destOrd="0" presId="urn:microsoft.com/office/officeart/2008/layout/VerticalCurvedList"/>
    <dgm:cxn modelId="{8C9FC22E-F9C7-4B58-983E-E6559A69E161}" type="presParOf" srcId="{1248E957-9B7C-4368-8C3E-4776808D8294}" destId="{EBE5837C-7D3B-4D1B-A80B-4D44BD634268}" srcOrd="0" destOrd="0" presId="urn:microsoft.com/office/officeart/2008/layout/VerticalCurvedList"/>
    <dgm:cxn modelId="{B2378EEA-EC4F-4956-9299-EC65494CEDA4}" type="presParOf" srcId="{EBE5837C-7D3B-4D1B-A80B-4D44BD634268}" destId="{813F9018-6068-438A-BDE9-179C753681B9}" srcOrd="0" destOrd="0" presId="urn:microsoft.com/office/officeart/2008/layout/VerticalCurvedList"/>
    <dgm:cxn modelId="{EEFD61A2-EC3B-45AD-86F3-460B014870B3}" type="presParOf" srcId="{813F9018-6068-438A-BDE9-179C753681B9}" destId="{98FAACBE-202F-4706-BBB7-9D47D0CD9A28}" srcOrd="0" destOrd="0" presId="urn:microsoft.com/office/officeart/2008/layout/VerticalCurvedList"/>
    <dgm:cxn modelId="{45E007A7-6A52-4454-80BA-C007E669B0E0}" type="presParOf" srcId="{813F9018-6068-438A-BDE9-179C753681B9}" destId="{04815075-E74A-439B-94C5-FE28EA28C35F}" srcOrd="1" destOrd="0" presId="urn:microsoft.com/office/officeart/2008/layout/VerticalCurvedList"/>
    <dgm:cxn modelId="{53C7F30F-3CA8-49F5-8ADB-0609E7756859}" type="presParOf" srcId="{813F9018-6068-438A-BDE9-179C753681B9}" destId="{2222AC1B-470A-47A5-80BA-AAB222946397}" srcOrd="2" destOrd="0" presId="urn:microsoft.com/office/officeart/2008/layout/VerticalCurvedList"/>
    <dgm:cxn modelId="{2731AB88-404E-4951-9BB6-DEF7A0104F50}" type="presParOf" srcId="{813F9018-6068-438A-BDE9-179C753681B9}" destId="{BA9BBAA0-1D68-4983-AA48-0F8ACBC089EC}" srcOrd="3" destOrd="0" presId="urn:microsoft.com/office/officeart/2008/layout/VerticalCurvedList"/>
    <dgm:cxn modelId="{8B355345-9CA4-4EDF-A3F6-42E1DB210BB8}" type="presParOf" srcId="{EBE5837C-7D3B-4D1B-A80B-4D44BD634268}" destId="{7A1B8EFE-3D87-469D-A676-663B1C21D910}" srcOrd="1" destOrd="0" presId="urn:microsoft.com/office/officeart/2008/layout/VerticalCurvedList"/>
    <dgm:cxn modelId="{AEAC319D-D0EE-4CEE-8ABB-542B92B4D5F5}" type="presParOf" srcId="{EBE5837C-7D3B-4D1B-A80B-4D44BD634268}" destId="{BD2070D7-C9B5-4A58-8589-CDEDB651E99E}" srcOrd="2" destOrd="0" presId="urn:microsoft.com/office/officeart/2008/layout/VerticalCurvedList"/>
    <dgm:cxn modelId="{49631823-C084-450C-8DF1-4FE6CF4E9D85}" type="presParOf" srcId="{BD2070D7-C9B5-4A58-8589-CDEDB651E99E}" destId="{2867E869-0659-40D1-BB1A-8D1D00A7F07C}" srcOrd="0" destOrd="0" presId="urn:microsoft.com/office/officeart/2008/layout/VerticalCurvedList"/>
    <dgm:cxn modelId="{0B352A47-0042-4BCA-A883-CDDE20A60F9D}" type="presParOf" srcId="{EBE5837C-7D3B-4D1B-A80B-4D44BD634268}" destId="{CE20C907-BB37-4DD3-9D7C-5B6B6849ED60}" srcOrd="3" destOrd="0" presId="urn:microsoft.com/office/officeart/2008/layout/VerticalCurvedList"/>
    <dgm:cxn modelId="{ACA3458B-C372-4093-A6B1-EB068EDF009D}" type="presParOf" srcId="{EBE5837C-7D3B-4D1B-A80B-4D44BD634268}" destId="{F8AF7948-C894-46EC-83D2-D8EE0E73D844}" srcOrd="4" destOrd="0" presId="urn:microsoft.com/office/officeart/2008/layout/VerticalCurvedList"/>
    <dgm:cxn modelId="{AD9702CE-035C-45EB-81AE-15299C6AA0AC}" type="presParOf" srcId="{F8AF7948-C894-46EC-83D2-D8EE0E73D844}" destId="{344ABEBD-C7FC-44AB-9C18-FA0B22E24191}" srcOrd="0" destOrd="0" presId="urn:microsoft.com/office/officeart/2008/layout/VerticalCurvedList"/>
    <dgm:cxn modelId="{22F5FBC2-A82A-4D6D-90F8-7307236F6C1A}" type="presParOf" srcId="{EBE5837C-7D3B-4D1B-A80B-4D44BD634268}" destId="{C59A5466-4588-4ED2-B43E-5966C4B29D1D}" srcOrd="5" destOrd="0" presId="urn:microsoft.com/office/officeart/2008/layout/VerticalCurvedList"/>
    <dgm:cxn modelId="{08BD439E-E6F0-4714-B9D9-07CEEB01AFBC}" type="presParOf" srcId="{EBE5837C-7D3B-4D1B-A80B-4D44BD634268}" destId="{10FF6516-ADE9-4DDD-B898-441D565891C4}" srcOrd="6" destOrd="0" presId="urn:microsoft.com/office/officeart/2008/layout/VerticalCurvedList"/>
    <dgm:cxn modelId="{1CC6A0FA-6159-4E28-9E06-8241876FF6F1}" type="presParOf" srcId="{10FF6516-ADE9-4DDD-B898-441D565891C4}" destId="{89E2A4DC-A982-45BC-860B-B20CEF9A1105}" srcOrd="0" destOrd="0" presId="urn:microsoft.com/office/officeart/2008/layout/VerticalCurvedList"/>
    <dgm:cxn modelId="{47FACBA5-949E-435F-A1D0-F658F7F1BA01}" type="presParOf" srcId="{EBE5837C-7D3B-4D1B-A80B-4D44BD634268}" destId="{5C31CB86-330D-41C7-A518-264C9967F51A}" srcOrd="7" destOrd="0" presId="urn:microsoft.com/office/officeart/2008/layout/VerticalCurvedList"/>
    <dgm:cxn modelId="{151CF393-F1E6-4593-96F3-4355571F4785}" type="presParOf" srcId="{EBE5837C-7D3B-4D1B-A80B-4D44BD634268}" destId="{391E77BC-5657-44DA-B4AC-5037CE687FFC}" srcOrd="8" destOrd="0" presId="urn:microsoft.com/office/officeart/2008/layout/VerticalCurvedList"/>
    <dgm:cxn modelId="{AFC52A4C-B7F9-4112-8A7B-845A47AC25D4}" type="presParOf" srcId="{391E77BC-5657-44DA-B4AC-5037CE687FFC}" destId="{ACC43D3C-5285-424B-90E8-0B3D084BDE6C}" srcOrd="0" destOrd="0" presId="urn:microsoft.com/office/officeart/2008/layout/VerticalCurvedList"/>
    <dgm:cxn modelId="{FB8235DC-800D-468D-9682-B46C12A79427}" type="presParOf" srcId="{EBE5837C-7D3B-4D1B-A80B-4D44BD634268}" destId="{D6942E3A-9AA1-4DB9-AB9E-FEF49D68F168}" srcOrd="9" destOrd="0" presId="urn:microsoft.com/office/officeart/2008/layout/VerticalCurvedList"/>
    <dgm:cxn modelId="{23B03031-AC34-4246-B1E4-47A6916F554C}" type="presParOf" srcId="{EBE5837C-7D3B-4D1B-A80B-4D44BD634268}" destId="{B605F938-B352-4E4F-9176-8441836F1D14}" srcOrd="10" destOrd="0" presId="urn:microsoft.com/office/officeart/2008/layout/VerticalCurvedList"/>
    <dgm:cxn modelId="{1777A5BE-8BDF-43B9-940C-C447330140F0}" type="presParOf" srcId="{B605F938-B352-4E4F-9176-8441836F1D14}" destId="{ADD4A13C-CF74-4CB3-BFA4-2D60235CD0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32E6D7-2CAB-4747-937F-F8F47FCEA082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E04D11-6851-4BCF-934F-943589FBDC76}">
      <dgm:prSet phldrT="[Text]"/>
      <dgm:spPr/>
      <dgm:t>
        <a:bodyPr/>
        <a:lstStyle/>
        <a:p>
          <a:r>
            <a:rPr lang="en-US" dirty="0"/>
            <a:t>Back</a:t>
          </a:r>
          <a:endParaRPr lang="en-GB" dirty="0"/>
        </a:p>
      </dgm:t>
    </dgm:pt>
    <dgm:pt modelId="{8884013B-7DBF-42B4-A29E-8430CBA10BA9}" type="parTrans" cxnId="{4A0F4FA7-D967-4D60-B8E2-42399A48849B}">
      <dgm:prSet/>
      <dgm:spPr/>
      <dgm:t>
        <a:bodyPr/>
        <a:lstStyle/>
        <a:p>
          <a:endParaRPr lang="en-GB"/>
        </a:p>
      </dgm:t>
    </dgm:pt>
    <dgm:pt modelId="{5F423218-BB57-4689-8493-D19477A0E2E4}" type="sibTrans" cxnId="{4A0F4FA7-D967-4D60-B8E2-42399A48849B}">
      <dgm:prSet/>
      <dgm:spPr/>
      <dgm:t>
        <a:bodyPr/>
        <a:lstStyle/>
        <a:p>
          <a:endParaRPr lang="en-GB"/>
        </a:p>
      </dgm:t>
    </dgm:pt>
    <dgm:pt modelId="{0B87A443-97B9-40D7-9EEA-862CB0948A0F}" type="pres">
      <dgm:prSet presAssocID="{2732E6D7-2CAB-4747-937F-F8F47FCEA082}" presName="arrowDiagram" presStyleCnt="0">
        <dgm:presLayoutVars>
          <dgm:chMax val="5"/>
          <dgm:dir/>
          <dgm:resizeHandles val="exact"/>
        </dgm:presLayoutVars>
      </dgm:prSet>
      <dgm:spPr/>
    </dgm:pt>
    <dgm:pt modelId="{179B06AF-D140-447F-8FD6-8D2C8C911F6A}" type="pres">
      <dgm:prSet presAssocID="{2732E6D7-2CAB-4747-937F-F8F47FCEA082}" presName="arrow" presStyleLbl="bgShp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B43310C-ABFC-471D-9F3E-43896D43D568}" type="pres">
      <dgm:prSet presAssocID="{2732E6D7-2CAB-4747-937F-F8F47FCEA082}" presName="arrowDiagram1" presStyleCnt="0">
        <dgm:presLayoutVars>
          <dgm:bulletEnabled val="1"/>
        </dgm:presLayoutVars>
      </dgm:prSet>
      <dgm:spPr/>
    </dgm:pt>
    <dgm:pt modelId="{B1772906-2862-48A9-80BD-DE393595F5FC}" type="pres">
      <dgm:prSet presAssocID="{5AE04D11-6851-4BCF-934F-943589FBDC76}" presName="bullet1" presStyleLbl="node1" presStyleIdx="0" presStyleCnt="1"/>
      <dgm:spPr/>
    </dgm:pt>
    <dgm:pt modelId="{41C15F9E-3F3D-4F3D-90AE-5F37C93C9173}" type="pres">
      <dgm:prSet presAssocID="{5AE04D11-6851-4BCF-934F-943589FBDC76}" presName="textBox1" presStyleLbl="revTx" presStyleIdx="0" presStyleCnt="1">
        <dgm:presLayoutVars>
          <dgm:bulletEnabled val="1"/>
        </dgm:presLayoutVars>
      </dgm:prSet>
      <dgm:spPr/>
    </dgm:pt>
  </dgm:ptLst>
  <dgm:cxnLst>
    <dgm:cxn modelId="{F60A294A-1A33-466C-B14F-35A9DCB7C991}" type="presOf" srcId="{5AE04D11-6851-4BCF-934F-943589FBDC76}" destId="{41C15F9E-3F3D-4F3D-90AE-5F37C93C9173}" srcOrd="0" destOrd="0" presId="urn:microsoft.com/office/officeart/2005/8/layout/arrow2"/>
    <dgm:cxn modelId="{AB76B396-CD5C-4BA1-BBED-09968B94E8F5}" type="presOf" srcId="{2732E6D7-2CAB-4747-937F-F8F47FCEA082}" destId="{0B87A443-97B9-40D7-9EEA-862CB0948A0F}" srcOrd="0" destOrd="0" presId="urn:microsoft.com/office/officeart/2005/8/layout/arrow2"/>
    <dgm:cxn modelId="{4A0F4FA7-D967-4D60-B8E2-42399A48849B}" srcId="{2732E6D7-2CAB-4747-937F-F8F47FCEA082}" destId="{5AE04D11-6851-4BCF-934F-943589FBDC76}" srcOrd="0" destOrd="0" parTransId="{8884013B-7DBF-42B4-A29E-8430CBA10BA9}" sibTransId="{5F423218-BB57-4689-8493-D19477A0E2E4}"/>
    <dgm:cxn modelId="{04612194-8C5A-4DDB-8C97-BAC6295ABE65}" type="presParOf" srcId="{0B87A443-97B9-40D7-9EEA-862CB0948A0F}" destId="{179B06AF-D140-447F-8FD6-8D2C8C911F6A}" srcOrd="0" destOrd="0" presId="urn:microsoft.com/office/officeart/2005/8/layout/arrow2"/>
    <dgm:cxn modelId="{FF20D28F-01B4-43E7-9E97-A0CA6DD93907}" type="presParOf" srcId="{0B87A443-97B9-40D7-9EEA-862CB0948A0F}" destId="{BB43310C-ABFC-471D-9F3E-43896D43D568}" srcOrd="1" destOrd="0" presId="urn:microsoft.com/office/officeart/2005/8/layout/arrow2"/>
    <dgm:cxn modelId="{56C2A4D9-0106-4D83-A651-B8A8DC61EB5D}" type="presParOf" srcId="{BB43310C-ABFC-471D-9F3E-43896D43D568}" destId="{B1772906-2862-48A9-80BD-DE393595F5FC}" srcOrd="0" destOrd="0" presId="urn:microsoft.com/office/officeart/2005/8/layout/arrow2"/>
    <dgm:cxn modelId="{F249492C-ED41-4744-AFD9-8871EDEF93E5}" type="presParOf" srcId="{BB43310C-ABFC-471D-9F3E-43896D43D568}" destId="{41C15F9E-3F3D-4F3D-90AE-5F37C93C917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FE8EC3-9BA0-4BAE-A579-E95874C3FA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1D82ED9-F832-4F40-970B-A513AB2B9B58}">
      <dgm:prSet phldrT="[Text]"/>
      <dgm:spPr/>
      <dgm:t>
        <a:bodyPr/>
        <a:lstStyle/>
        <a:p>
          <a:r>
            <a:rPr lang="en-US" dirty="0"/>
            <a:t>STEVE ALFORD</a:t>
          </a:r>
        </a:p>
        <a:p>
          <a:r>
            <a:rPr lang="en-US" dirty="0"/>
            <a:t>Contract Manager</a:t>
          </a:r>
          <a:endParaRPr lang="en-GB" dirty="0"/>
        </a:p>
      </dgm:t>
    </dgm:pt>
    <dgm:pt modelId="{88E0313B-42B4-4AAE-B9B7-B15F130CAD1E}" type="parTrans" cxnId="{C1A24865-4CF1-48C0-B2B3-D2B0E21C9BED}">
      <dgm:prSet/>
      <dgm:spPr/>
      <dgm:t>
        <a:bodyPr/>
        <a:lstStyle/>
        <a:p>
          <a:endParaRPr lang="en-GB"/>
        </a:p>
      </dgm:t>
    </dgm:pt>
    <dgm:pt modelId="{105C0588-2570-4574-A93A-7110BD02C82F}" type="sibTrans" cxnId="{C1A24865-4CF1-48C0-B2B3-D2B0E21C9BED}">
      <dgm:prSet/>
      <dgm:spPr/>
      <dgm:t>
        <a:bodyPr/>
        <a:lstStyle/>
        <a:p>
          <a:endParaRPr lang="en-GB"/>
        </a:p>
      </dgm:t>
    </dgm:pt>
    <dgm:pt modelId="{B6A91B4E-9347-4872-BA53-3EAFF4142655}">
      <dgm:prSet phldrT="[Text]"/>
      <dgm:spPr/>
      <dgm:t>
        <a:bodyPr/>
        <a:lstStyle/>
        <a:p>
          <a:r>
            <a:rPr lang="en-US" dirty="0"/>
            <a:t>STEWART PICKLES</a:t>
          </a:r>
        </a:p>
        <a:p>
          <a:r>
            <a:rPr lang="en-GB" dirty="0"/>
            <a:t>Contract Manager</a:t>
          </a:r>
        </a:p>
      </dgm:t>
    </dgm:pt>
    <dgm:pt modelId="{86C9D6C3-D10D-49BD-88A0-137D613064F7}" type="parTrans" cxnId="{C1DD977A-3CA9-4D44-A828-FD3CF158D339}">
      <dgm:prSet/>
      <dgm:spPr/>
      <dgm:t>
        <a:bodyPr/>
        <a:lstStyle/>
        <a:p>
          <a:endParaRPr lang="en-GB"/>
        </a:p>
      </dgm:t>
    </dgm:pt>
    <dgm:pt modelId="{002AF7E4-A062-43F4-BEBD-07C3352E4104}" type="sibTrans" cxnId="{C1DD977A-3CA9-4D44-A828-FD3CF158D339}">
      <dgm:prSet/>
      <dgm:spPr/>
      <dgm:t>
        <a:bodyPr/>
        <a:lstStyle/>
        <a:p>
          <a:endParaRPr lang="en-GB"/>
        </a:p>
      </dgm:t>
    </dgm:pt>
    <dgm:pt modelId="{4836D7BE-DC9C-45BE-8E6E-7C9FBC15FE03}">
      <dgm:prSet phldrT="[Text]"/>
      <dgm:spPr/>
      <dgm:t>
        <a:bodyPr/>
        <a:lstStyle/>
        <a:p>
          <a:r>
            <a:rPr lang="en-US" dirty="0"/>
            <a:t>SCOTT TREMBATH</a:t>
          </a:r>
        </a:p>
        <a:p>
          <a:r>
            <a:rPr lang="en-GB" dirty="0"/>
            <a:t>Contract Manager</a:t>
          </a:r>
        </a:p>
      </dgm:t>
    </dgm:pt>
    <dgm:pt modelId="{6C10E84C-574A-4FDE-9EEC-0C1C87FCE812}" type="parTrans" cxnId="{7C512326-ECF4-49B0-9396-6FDD7C47980E}">
      <dgm:prSet/>
      <dgm:spPr/>
      <dgm:t>
        <a:bodyPr/>
        <a:lstStyle/>
        <a:p>
          <a:endParaRPr lang="en-GB"/>
        </a:p>
      </dgm:t>
    </dgm:pt>
    <dgm:pt modelId="{43D51099-3CB6-4D65-A580-C24DE47B6F5F}" type="sibTrans" cxnId="{7C512326-ECF4-49B0-9396-6FDD7C47980E}">
      <dgm:prSet/>
      <dgm:spPr/>
      <dgm:t>
        <a:bodyPr/>
        <a:lstStyle/>
        <a:p>
          <a:endParaRPr lang="en-GB"/>
        </a:p>
      </dgm:t>
    </dgm:pt>
    <dgm:pt modelId="{89BD4267-7FB2-4F45-9CF4-4600332DE4A9}">
      <dgm:prSet/>
      <dgm:spPr/>
      <dgm:t>
        <a:bodyPr/>
        <a:lstStyle/>
        <a:p>
          <a:r>
            <a:rPr lang="en-US" dirty="0"/>
            <a:t>MARK SOUTHWOOD</a:t>
          </a:r>
        </a:p>
        <a:p>
          <a:r>
            <a:rPr lang="en-US" dirty="0"/>
            <a:t>Contract Manager</a:t>
          </a:r>
          <a:endParaRPr lang="en-GB" dirty="0"/>
        </a:p>
      </dgm:t>
    </dgm:pt>
    <dgm:pt modelId="{4C749CE5-C9F1-4797-9DD8-AE7404516654}" type="parTrans" cxnId="{D6ADAD9A-A8BC-4B7E-90FE-A446EE480391}">
      <dgm:prSet/>
      <dgm:spPr/>
      <dgm:t>
        <a:bodyPr/>
        <a:lstStyle/>
        <a:p>
          <a:endParaRPr lang="en-GB"/>
        </a:p>
      </dgm:t>
    </dgm:pt>
    <dgm:pt modelId="{FBD3AEFB-67EA-4F2F-BF2A-71AF9FD6DD9D}" type="sibTrans" cxnId="{D6ADAD9A-A8BC-4B7E-90FE-A446EE480391}">
      <dgm:prSet/>
      <dgm:spPr/>
      <dgm:t>
        <a:bodyPr/>
        <a:lstStyle/>
        <a:p>
          <a:endParaRPr lang="en-GB"/>
        </a:p>
      </dgm:t>
    </dgm:pt>
    <dgm:pt modelId="{42C2EF59-7B04-4027-ABC4-C51AAEBAB400}">
      <dgm:prSet/>
      <dgm:spPr/>
      <dgm:t>
        <a:bodyPr/>
        <a:lstStyle/>
        <a:p>
          <a:r>
            <a:rPr lang="en-US" dirty="0"/>
            <a:t>STEVE WATTS</a:t>
          </a:r>
        </a:p>
        <a:p>
          <a:r>
            <a:rPr lang="en-US" dirty="0"/>
            <a:t>Contract Manager</a:t>
          </a:r>
          <a:endParaRPr lang="en-GB" dirty="0"/>
        </a:p>
      </dgm:t>
    </dgm:pt>
    <dgm:pt modelId="{4658D852-DBC9-42FE-917C-ADB341345C8C}" type="parTrans" cxnId="{14829C8B-FD4E-4EE4-B5A9-D01C703FDE09}">
      <dgm:prSet/>
      <dgm:spPr/>
      <dgm:t>
        <a:bodyPr/>
        <a:lstStyle/>
        <a:p>
          <a:endParaRPr lang="en-GB"/>
        </a:p>
      </dgm:t>
    </dgm:pt>
    <dgm:pt modelId="{72026BEC-F6DB-4E1C-B30E-A55BCD82AA5A}" type="sibTrans" cxnId="{14829C8B-FD4E-4EE4-B5A9-D01C703FDE09}">
      <dgm:prSet/>
      <dgm:spPr/>
      <dgm:t>
        <a:bodyPr/>
        <a:lstStyle/>
        <a:p>
          <a:endParaRPr lang="en-GB"/>
        </a:p>
      </dgm:t>
    </dgm:pt>
    <dgm:pt modelId="{3D772FE4-5660-4B4D-89A6-ED5DEA73E03C}">
      <dgm:prSet phldrT="[Text]"/>
      <dgm:spPr/>
      <dgm:t>
        <a:bodyPr/>
        <a:lstStyle/>
        <a:p>
          <a:r>
            <a:rPr lang="en-GB" dirty="0"/>
            <a:t>HOWARD PRICE</a:t>
          </a:r>
        </a:p>
        <a:p>
          <a:r>
            <a:rPr lang="en-GB" dirty="0"/>
            <a:t>Contract Manager</a:t>
          </a:r>
        </a:p>
      </dgm:t>
    </dgm:pt>
    <dgm:pt modelId="{B2270C01-529D-4309-AA3B-B4A6D4395BBD}" type="parTrans" cxnId="{C706067C-1CE7-4FBD-AFBA-6AFA9A18A558}">
      <dgm:prSet/>
      <dgm:spPr/>
      <dgm:t>
        <a:bodyPr/>
        <a:lstStyle/>
        <a:p>
          <a:endParaRPr lang="en-GB"/>
        </a:p>
      </dgm:t>
    </dgm:pt>
    <dgm:pt modelId="{BE17F642-7CC3-4C92-83DB-558D39D8014E}" type="sibTrans" cxnId="{C706067C-1CE7-4FBD-AFBA-6AFA9A18A558}">
      <dgm:prSet/>
      <dgm:spPr/>
      <dgm:t>
        <a:bodyPr/>
        <a:lstStyle/>
        <a:p>
          <a:endParaRPr lang="en-GB"/>
        </a:p>
      </dgm:t>
    </dgm:pt>
    <dgm:pt modelId="{E2EE764E-3861-4AC7-81F5-72455830AA72}">
      <dgm:prSet phldrT="[Text]"/>
      <dgm:spPr/>
      <dgm:t>
        <a:bodyPr/>
        <a:lstStyle/>
        <a:p>
          <a:r>
            <a:rPr lang="en-GB" dirty="0"/>
            <a:t>LEE CHAPMAN</a:t>
          </a:r>
        </a:p>
        <a:p>
          <a:r>
            <a:rPr lang="en-GB" dirty="0"/>
            <a:t>Contract Manager</a:t>
          </a:r>
        </a:p>
      </dgm:t>
    </dgm:pt>
    <dgm:pt modelId="{C82AB9CA-EEC2-4FE3-B1C9-68B5E8C13457}" type="parTrans" cxnId="{E7CF1936-2889-4D80-AFAA-FE5DFE6D090C}">
      <dgm:prSet/>
      <dgm:spPr/>
      <dgm:t>
        <a:bodyPr/>
        <a:lstStyle/>
        <a:p>
          <a:endParaRPr lang="en-US"/>
        </a:p>
      </dgm:t>
    </dgm:pt>
    <dgm:pt modelId="{00E5827B-3499-4025-83B1-38D1E827F24E}" type="sibTrans" cxnId="{E7CF1936-2889-4D80-AFAA-FE5DFE6D090C}">
      <dgm:prSet/>
      <dgm:spPr/>
      <dgm:t>
        <a:bodyPr/>
        <a:lstStyle/>
        <a:p>
          <a:endParaRPr lang="en-US"/>
        </a:p>
      </dgm:t>
    </dgm:pt>
    <dgm:pt modelId="{2EB9B07B-55C2-457D-B107-53BFA1E910BF}" type="pres">
      <dgm:prSet presAssocID="{9DFE8EC3-9BA0-4BAE-A579-E95874C3FA33}" presName="Name0" presStyleCnt="0">
        <dgm:presLayoutVars>
          <dgm:chMax val="7"/>
          <dgm:chPref val="7"/>
          <dgm:dir/>
        </dgm:presLayoutVars>
      </dgm:prSet>
      <dgm:spPr/>
    </dgm:pt>
    <dgm:pt modelId="{B6255D3A-660E-4B04-B69F-88221D54CB72}" type="pres">
      <dgm:prSet presAssocID="{9DFE8EC3-9BA0-4BAE-A579-E95874C3FA33}" presName="Name1" presStyleCnt="0"/>
      <dgm:spPr/>
    </dgm:pt>
    <dgm:pt modelId="{553BFC42-6271-4C5C-8E83-7D7A2C0C09AC}" type="pres">
      <dgm:prSet presAssocID="{9DFE8EC3-9BA0-4BAE-A579-E95874C3FA33}" presName="cycle" presStyleCnt="0"/>
      <dgm:spPr/>
    </dgm:pt>
    <dgm:pt modelId="{6DB8CF2E-D459-427D-B9B2-02AB9B15E835}" type="pres">
      <dgm:prSet presAssocID="{9DFE8EC3-9BA0-4BAE-A579-E95874C3FA33}" presName="srcNode" presStyleLbl="node1" presStyleIdx="0" presStyleCnt="7"/>
      <dgm:spPr/>
    </dgm:pt>
    <dgm:pt modelId="{63F93301-EE3F-44A0-9673-9B2A3164EDB2}" type="pres">
      <dgm:prSet presAssocID="{9DFE8EC3-9BA0-4BAE-A579-E95874C3FA33}" presName="conn" presStyleLbl="parChTrans1D2" presStyleIdx="0" presStyleCnt="1" custLinFactNeighborX="-36709" custLinFactNeighborY="3912"/>
      <dgm:spPr/>
    </dgm:pt>
    <dgm:pt modelId="{59FE8A96-169D-4727-B45B-C46FD4EE0061}" type="pres">
      <dgm:prSet presAssocID="{9DFE8EC3-9BA0-4BAE-A579-E95874C3FA33}" presName="extraNode" presStyleLbl="node1" presStyleIdx="0" presStyleCnt="7"/>
      <dgm:spPr/>
    </dgm:pt>
    <dgm:pt modelId="{4FC5EAC6-710F-408C-9845-0F2F892E49C2}" type="pres">
      <dgm:prSet presAssocID="{9DFE8EC3-9BA0-4BAE-A579-E95874C3FA33}" presName="dstNode" presStyleLbl="node1" presStyleIdx="0" presStyleCnt="7"/>
      <dgm:spPr/>
    </dgm:pt>
    <dgm:pt modelId="{67E04EFE-1FB8-470F-AE6B-0FA9CB3A2BE0}" type="pres">
      <dgm:prSet presAssocID="{B1D82ED9-F832-4F40-970B-A513AB2B9B58}" presName="text_1" presStyleLbl="node1" presStyleIdx="0" presStyleCnt="7" custScaleX="99161">
        <dgm:presLayoutVars>
          <dgm:bulletEnabled val="1"/>
        </dgm:presLayoutVars>
      </dgm:prSet>
      <dgm:spPr/>
    </dgm:pt>
    <dgm:pt modelId="{859EF60E-67C1-4AB8-9F8A-9F758157358E}" type="pres">
      <dgm:prSet presAssocID="{B1D82ED9-F832-4F40-970B-A513AB2B9B58}" presName="accent_1" presStyleCnt="0"/>
      <dgm:spPr/>
    </dgm:pt>
    <dgm:pt modelId="{48AF302A-5EF3-41A4-9652-EF056ABE4B16}" type="pres">
      <dgm:prSet presAssocID="{B1D82ED9-F832-4F40-970B-A513AB2B9B58}" presName="accentRepeatNode" presStyleLbl="solidFgAcc1" presStyleIdx="0" presStyleCnt="7"/>
      <dgm:spPr>
        <a:solidFill>
          <a:srgbClr val="FF0000"/>
        </a:solidFill>
      </dgm:spPr>
    </dgm:pt>
    <dgm:pt modelId="{6E5B723B-8693-4B68-AC7D-F1825914CA86}" type="pres">
      <dgm:prSet presAssocID="{B6A91B4E-9347-4872-BA53-3EAFF4142655}" presName="text_2" presStyleLbl="node1" presStyleIdx="1" presStyleCnt="7">
        <dgm:presLayoutVars>
          <dgm:bulletEnabled val="1"/>
        </dgm:presLayoutVars>
      </dgm:prSet>
      <dgm:spPr/>
    </dgm:pt>
    <dgm:pt modelId="{C2B73ED8-8B9E-4929-A3AE-2C928A497D83}" type="pres">
      <dgm:prSet presAssocID="{B6A91B4E-9347-4872-BA53-3EAFF4142655}" presName="accent_2" presStyleCnt="0"/>
      <dgm:spPr/>
    </dgm:pt>
    <dgm:pt modelId="{0945FE68-4E92-477A-96C9-8F50A1E89AEE}" type="pres">
      <dgm:prSet presAssocID="{B6A91B4E-9347-4872-BA53-3EAFF4142655}" presName="accentRepeatNode" presStyleLbl="solidFgAcc1" presStyleIdx="1" presStyleCnt="7"/>
      <dgm:spPr>
        <a:solidFill>
          <a:srgbClr val="FF0000"/>
        </a:solidFill>
      </dgm:spPr>
    </dgm:pt>
    <dgm:pt modelId="{04F0C61B-12BE-497B-B4C7-554065369B65}" type="pres">
      <dgm:prSet presAssocID="{89BD4267-7FB2-4F45-9CF4-4600332DE4A9}" presName="text_3" presStyleLbl="node1" presStyleIdx="2" presStyleCnt="7">
        <dgm:presLayoutVars>
          <dgm:bulletEnabled val="1"/>
        </dgm:presLayoutVars>
      </dgm:prSet>
      <dgm:spPr/>
    </dgm:pt>
    <dgm:pt modelId="{1AAED4C6-1F2C-4C52-A267-76CED367E132}" type="pres">
      <dgm:prSet presAssocID="{89BD4267-7FB2-4F45-9CF4-4600332DE4A9}" presName="accent_3" presStyleCnt="0"/>
      <dgm:spPr/>
    </dgm:pt>
    <dgm:pt modelId="{CD06B3F5-8AC7-4F44-BB4E-1FADA8658CEB}" type="pres">
      <dgm:prSet presAssocID="{89BD4267-7FB2-4F45-9CF4-4600332DE4A9}" presName="accentRepeatNode" presStyleLbl="solidFgAcc1" presStyleIdx="2" presStyleCnt="7"/>
      <dgm:spPr>
        <a:solidFill>
          <a:srgbClr val="FF0000"/>
        </a:solidFill>
      </dgm:spPr>
    </dgm:pt>
    <dgm:pt modelId="{312A6093-3E99-4C0E-AF1E-CCC73D5AE864}" type="pres">
      <dgm:prSet presAssocID="{42C2EF59-7B04-4027-ABC4-C51AAEBAB400}" presName="text_4" presStyleLbl="node1" presStyleIdx="3" presStyleCnt="7">
        <dgm:presLayoutVars>
          <dgm:bulletEnabled val="1"/>
        </dgm:presLayoutVars>
      </dgm:prSet>
      <dgm:spPr/>
    </dgm:pt>
    <dgm:pt modelId="{13E275F6-3610-478F-B43E-D4C4229DB9EE}" type="pres">
      <dgm:prSet presAssocID="{42C2EF59-7B04-4027-ABC4-C51AAEBAB400}" presName="accent_4" presStyleCnt="0"/>
      <dgm:spPr/>
    </dgm:pt>
    <dgm:pt modelId="{DD6CC162-F9D0-40B6-BE8C-2A05C5D008EC}" type="pres">
      <dgm:prSet presAssocID="{42C2EF59-7B04-4027-ABC4-C51AAEBAB400}" presName="accentRepeatNode" presStyleLbl="solidFgAcc1" presStyleIdx="3" presStyleCnt="7"/>
      <dgm:spPr>
        <a:solidFill>
          <a:srgbClr val="FF0000"/>
        </a:solidFill>
      </dgm:spPr>
    </dgm:pt>
    <dgm:pt modelId="{328C881B-8C7F-4EDE-A03C-055D03D8643A}" type="pres">
      <dgm:prSet presAssocID="{4836D7BE-DC9C-45BE-8E6E-7C9FBC15FE03}" presName="text_5" presStyleLbl="node1" presStyleIdx="4" presStyleCnt="7">
        <dgm:presLayoutVars>
          <dgm:bulletEnabled val="1"/>
        </dgm:presLayoutVars>
      </dgm:prSet>
      <dgm:spPr/>
    </dgm:pt>
    <dgm:pt modelId="{E9BEE8F1-CBA6-4899-9290-51426DC3E76C}" type="pres">
      <dgm:prSet presAssocID="{4836D7BE-DC9C-45BE-8E6E-7C9FBC15FE03}" presName="accent_5" presStyleCnt="0"/>
      <dgm:spPr/>
    </dgm:pt>
    <dgm:pt modelId="{9CE5A681-765D-417F-B3FB-D1F850DDDC70}" type="pres">
      <dgm:prSet presAssocID="{4836D7BE-DC9C-45BE-8E6E-7C9FBC15FE03}" presName="accentRepeatNode" presStyleLbl="solidFgAcc1" presStyleIdx="4" presStyleCnt="7"/>
      <dgm:spPr>
        <a:solidFill>
          <a:srgbClr val="FF0000"/>
        </a:solidFill>
      </dgm:spPr>
    </dgm:pt>
    <dgm:pt modelId="{ECC53546-1DCF-43C4-A2E1-B60348798B13}" type="pres">
      <dgm:prSet presAssocID="{3D772FE4-5660-4B4D-89A6-ED5DEA73E03C}" presName="text_6" presStyleLbl="node1" presStyleIdx="5" presStyleCnt="7">
        <dgm:presLayoutVars>
          <dgm:bulletEnabled val="1"/>
        </dgm:presLayoutVars>
      </dgm:prSet>
      <dgm:spPr/>
    </dgm:pt>
    <dgm:pt modelId="{94CD212E-E619-4D14-AD3B-D64E040CC1E1}" type="pres">
      <dgm:prSet presAssocID="{3D772FE4-5660-4B4D-89A6-ED5DEA73E03C}" presName="accent_6" presStyleCnt="0"/>
      <dgm:spPr/>
    </dgm:pt>
    <dgm:pt modelId="{45DBF96E-2DE6-4E64-BF01-F5B3DCF4B084}" type="pres">
      <dgm:prSet presAssocID="{3D772FE4-5660-4B4D-89A6-ED5DEA73E03C}" presName="accentRepeatNode" presStyleLbl="solidFgAcc1" presStyleIdx="5" presStyleCnt="7"/>
      <dgm:spPr/>
    </dgm:pt>
    <dgm:pt modelId="{59BB2C24-C9B7-46CA-8841-F93DD0AFBEF5}" type="pres">
      <dgm:prSet presAssocID="{E2EE764E-3861-4AC7-81F5-72455830AA72}" presName="text_7" presStyleLbl="node1" presStyleIdx="6" presStyleCnt="7">
        <dgm:presLayoutVars>
          <dgm:bulletEnabled val="1"/>
        </dgm:presLayoutVars>
      </dgm:prSet>
      <dgm:spPr/>
    </dgm:pt>
    <dgm:pt modelId="{2B35D94A-2DD1-416F-9965-F68F7F5F2002}" type="pres">
      <dgm:prSet presAssocID="{E2EE764E-3861-4AC7-81F5-72455830AA72}" presName="accent_7" presStyleCnt="0"/>
      <dgm:spPr/>
    </dgm:pt>
    <dgm:pt modelId="{F60489D9-690A-42BF-A488-4D9974DF9B31}" type="pres">
      <dgm:prSet presAssocID="{E2EE764E-3861-4AC7-81F5-72455830AA72}" presName="accentRepeatNode" presStyleLbl="solidFgAcc1" presStyleIdx="6" presStyleCnt="7"/>
      <dgm:spPr/>
    </dgm:pt>
  </dgm:ptLst>
  <dgm:cxnLst>
    <dgm:cxn modelId="{4182DF18-F563-4BB3-B633-83020B200E5F}" type="presOf" srcId="{4836D7BE-DC9C-45BE-8E6E-7C9FBC15FE03}" destId="{328C881B-8C7F-4EDE-A03C-055D03D8643A}" srcOrd="0" destOrd="0" presId="urn:microsoft.com/office/officeart/2008/layout/VerticalCurvedList"/>
    <dgm:cxn modelId="{08C40219-E646-4CF3-9703-1C8BE3939F82}" type="presOf" srcId="{E2EE764E-3861-4AC7-81F5-72455830AA72}" destId="{59BB2C24-C9B7-46CA-8841-F93DD0AFBEF5}" srcOrd="0" destOrd="0" presId="urn:microsoft.com/office/officeart/2008/layout/VerticalCurvedList"/>
    <dgm:cxn modelId="{7C512326-ECF4-49B0-9396-6FDD7C47980E}" srcId="{9DFE8EC3-9BA0-4BAE-A579-E95874C3FA33}" destId="{4836D7BE-DC9C-45BE-8E6E-7C9FBC15FE03}" srcOrd="4" destOrd="0" parTransId="{6C10E84C-574A-4FDE-9EEC-0C1C87FCE812}" sibTransId="{43D51099-3CB6-4D65-A580-C24DE47B6F5F}"/>
    <dgm:cxn modelId="{E7CF1936-2889-4D80-AFAA-FE5DFE6D090C}" srcId="{9DFE8EC3-9BA0-4BAE-A579-E95874C3FA33}" destId="{E2EE764E-3861-4AC7-81F5-72455830AA72}" srcOrd="6" destOrd="0" parTransId="{C82AB9CA-EEC2-4FE3-B1C9-68B5E8C13457}" sibTransId="{00E5827B-3499-4025-83B1-38D1E827F24E}"/>
    <dgm:cxn modelId="{C1A24865-4CF1-48C0-B2B3-D2B0E21C9BED}" srcId="{9DFE8EC3-9BA0-4BAE-A579-E95874C3FA33}" destId="{B1D82ED9-F832-4F40-970B-A513AB2B9B58}" srcOrd="0" destOrd="0" parTransId="{88E0313B-42B4-4AAE-B9B7-B15F130CAD1E}" sibTransId="{105C0588-2570-4574-A93A-7110BD02C82F}"/>
    <dgm:cxn modelId="{833EF66A-E55D-45F3-9EA1-0595FF095B77}" type="presOf" srcId="{3D772FE4-5660-4B4D-89A6-ED5DEA73E03C}" destId="{ECC53546-1DCF-43C4-A2E1-B60348798B13}" srcOrd="0" destOrd="0" presId="urn:microsoft.com/office/officeart/2008/layout/VerticalCurvedList"/>
    <dgm:cxn modelId="{417E0855-DBF9-40A6-B55E-7A752F52A2BB}" type="presOf" srcId="{89BD4267-7FB2-4F45-9CF4-4600332DE4A9}" destId="{04F0C61B-12BE-497B-B4C7-554065369B65}" srcOrd="0" destOrd="0" presId="urn:microsoft.com/office/officeart/2008/layout/VerticalCurvedList"/>
    <dgm:cxn modelId="{C1DD977A-3CA9-4D44-A828-FD3CF158D339}" srcId="{9DFE8EC3-9BA0-4BAE-A579-E95874C3FA33}" destId="{B6A91B4E-9347-4872-BA53-3EAFF4142655}" srcOrd="1" destOrd="0" parTransId="{86C9D6C3-D10D-49BD-88A0-137D613064F7}" sibTransId="{002AF7E4-A062-43F4-BEBD-07C3352E4104}"/>
    <dgm:cxn modelId="{C706067C-1CE7-4FBD-AFBA-6AFA9A18A558}" srcId="{9DFE8EC3-9BA0-4BAE-A579-E95874C3FA33}" destId="{3D772FE4-5660-4B4D-89A6-ED5DEA73E03C}" srcOrd="5" destOrd="0" parTransId="{B2270C01-529D-4309-AA3B-B4A6D4395BBD}" sibTransId="{BE17F642-7CC3-4C92-83DB-558D39D8014E}"/>
    <dgm:cxn modelId="{14829C8B-FD4E-4EE4-B5A9-D01C703FDE09}" srcId="{9DFE8EC3-9BA0-4BAE-A579-E95874C3FA33}" destId="{42C2EF59-7B04-4027-ABC4-C51AAEBAB400}" srcOrd="3" destOrd="0" parTransId="{4658D852-DBC9-42FE-917C-ADB341345C8C}" sibTransId="{72026BEC-F6DB-4E1C-B30E-A55BCD82AA5A}"/>
    <dgm:cxn modelId="{695B3996-6BDE-462D-8D7F-3A67FAF24C7E}" type="presOf" srcId="{42C2EF59-7B04-4027-ABC4-C51AAEBAB400}" destId="{312A6093-3E99-4C0E-AF1E-CCC73D5AE864}" srcOrd="0" destOrd="0" presId="urn:microsoft.com/office/officeart/2008/layout/VerticalCurvedList"/>
    <dgm:cxn modelId="{43769C98-155D-467D-96CD-A262B6214F94}" type="presOf" srcId="{105C0588-2570-4574-A93A-7110BD02C82F}" destId="{63F93301-EE3F-44A0-9673-9B2A3164EDB2}" srcOrd="0" destOrd="0" presId="urn:microsoft.com/office/officeart/2008/layout/VerticalCurvedList"/>
    <dgm:cxn modelId="{D6ADAD9A-A8BC-4B7E-90FE-A446EE480391}" srcId="{9DFE8EC3-9BA0-4BAE-A579-E95874C3FA33}" destId="{89BD4267-7FB2-4F45-9CF4-4600332DE4A9}" srcOrd="2" destOrd="0" parTransId="{4C749CE5-C9F1-4797-9DD8-AE7404516654}" sibTransId="{FBD3AEFB-67EA-4F2F-BF2A-71AF9FD6DD9D}"/>
    <dgm:cxn modelId="{3E3719BD-9BEC-4A2A-BC33-82A9BC512476}" type="presOf" srcId="{B6A91B4E-9347-4872-BA53-3EAFF4142655}" destId="{6E5B723B-8693-4B68-AC7D-F1825914CA86}" srcOrd="0" destOrd="0" presId="urn:microsoft.com/office/officeart/2008/layout/VerticalCurvedList"/>
    <dgm:cxn modelId="{20AA53C0-EF16-458F-A250-8AD14FCB0D72}" type="presOf" srcId="{9DFE8EC3-9BA0-4BAE-A579-E95874C3FA33}" destId="{2EB9B07B-55C2-457D-B107-53BFA1E910BF}" srcOrd="0" destOrd="0" presId="urn:microsoft.com/office/officeart/2008/layout/VerticalCurvedList"/>
    <dgm:cxn modelId="{07CFE6E7-6BCE-4808-B1D7-B15E76B6E347}" type="presOf" srcId="{B1D82ED9-F832-4F40-970B-A513AB2B9B58}" destId="{67E04EFE-1FB8-470F-AE6B-0FA9CB3A2BE0}" srcOrd="0" destOrd="0" presId="urn:microsoft.com/office/officeart/2008/layout/VerticalCurvedList"/>
    <dgm:cxn modelId="{E5EA5298-C870-4348-B43D-9762760FA994}" type="presParOf" srcId="{2EB9B07B-55C2-457D-B107-53BFA1E910BF}" destId="{B6255D3A-660E-4B04-B69F-88221D54CB72}" srcOrd="0" destOrd="0" presId="urn:microsoft.com/office/officeart/2008/layout/VerticalCurvedList"/>
    <dgm:cxn modelId="{A532A07B-510E-4ADE-A425-7BD152283749}" type="presParOf" srcId="{B6255D3A-660E-4B04-B69F-88221D54CB72}" destId="{553BFC42-6271-4C5C-8E83-7D7A2C0C09AC}" srcOrd="0" destOrd="0" presId="urn:microsoft.com/office/officeart/2008/layout/VerticalCurvedList"/>
    <dgm:cxn modelId="{3E81CB94-68C6-49A0-A3CE-303A0B26848F}" type="presParOf" srcId="{553BFC42-6271-4C5C-8E83-7D7A2C0C09AC}" destId="{6DB8CF2E-D459-427D-B9B2-02AB9B15E835}" srcOrd="0" destOrd="0" presId="urn:microsoft.com/office/officeart/2008/layout/VerticalCurvedList"/>
    <dgm:cxn modelId="{7389730E-E8E8-48D7-A075-6CF54177B86E}" type="presParOf" srcId="{553BFC42-6271-4C5C-8E83-7D7A2C0C09AC}" destId="{63F93301-EE3F-44A0-9673-9B2A3164EDB2}" srcOrd="1" destOrd="0" presId="urn:microsoft.com/office/officeart/2008/layout/VerticalCurvedList"/>
    <dgm:cxn modelId="{0A1C0217-11BF-4C49-845A-A249DD122D01}" type="presParOf" srcId="{553BFC42-6271-4C5C-8E83-7D7A2C0C09AC}" destId="{59FE8A96-169D-4727-B45B-C46FD4EE0061}" srcOrd="2" destOrd="0" presId="urn:microsoft.com/office/officeart/2008/layout/VerticalCurvedList"/>
    <dgm:cxn modelId="{A7177FA6-B23F-41F0-8B62-E7F78B4293FE}" type="presParOf" srcId="{553BFC42-6271-4C5C-8E83-7D7A2C0C09AC}" destId="{4FC5EAC6-710F-408C-9845-0F2F892E49C2}" srcOrd="3" destOrd="0" presId="urn:microsoft.com/office/officeart/2008/layout/VerticalCurvedList"/>
    <dgm:cxn modelId="{431F8772-0ED8-4F21-B37A-F9F78217CF7B}" type="presParOf" srcId="{B6255D3A-660E-4B04-B69F-88221D54CB72}" destId="{67E04EFE-1FB8-470F-AE6B-0FA9CB3A2BE0}" srcOrd="1" destOrd="0" presId="urn:microsoft.com/office/officeart/2008/layout/VerticalCurvedList"/>
    <dgm:cxn modelId="{2F43B454-2690-44E0-8E9F-730A19005874}" type="presParOf" srcId="{B6255D3A-660E-4B04-B69F-88221D54CB72}" destId="{859EF60E-67C1-4AB8-9F8A-9F758157358E}" srcOrd="2" destOrd="0" presId="urn:microsoft.com/office/officeart/2008/layout/VerticalCurvedList"/>
    <dgm:cxn modelId="{2467A246-54AF-4002-AB99-83FD9DC996AD}" type="presParOf" srcId="{859EF60E-67C1-4AB8-9F8A-9F758157358E}" destId="{48AF302A-5EF3-41A4-9652-EF056ABE4B16}" srcOrd="0" destOrd="0" presId="urn:microsoft.com/office/officeart/2008/layout/VerticalCurvedList"/>
    <dgm:cxn modelId="{8E83C323-FE6A-4500-80F1-9441E5EE6D7B}" type="presParOf" srcId="{B6255D3A-660E-4B04-B69F-88221D54CB72}" destId="{6E5B723B-8693-4B68-AC7D-F1825914CA86}" srcOrd="3" destOrd="0" presId="urn:microsoft.com/office/officeart/2008/layout/VerticalCurvedList"/>
    <dgm:cxn modelId="{BA6AD436-556E-4DA5-A32D-CEF298E1F75E}" type="presParOf" srcId="{B6255D3A-660E-4B04-B69F-88221D54CB72}" destId="{C2B73ED8-8B9E-4929-A3AE-2C928A497D83}" srcOrd="4" destOrd="0" presId="urn:microsoft.com/office/officeart/2008/layout/VerticalCurvedList"/>
    <dgm:cxn modelId="{2A3DBA2E-BD93-4267-8F51-C627C18ED80F}" type="presParOf" srcId="{C2B73ED8-8B9E-4929-A3AE-2C928A497D83}" destId="{0945FE68-4E92-477A-96C9-8F50A1E89AEE}" srcOrd="0" destOrd="0" presId="urn:microsoft.com/office/officeart/2008/layout/VerticalCurvedList"/>
    <dgm:cxn modelId="{99643A5D-EA35-4C1F-BE50-FE522E64DFF8}" type="presParOf" srcId="{B6255D3A-660E-4B04-B69F-88221D54CB72}" destId="{04F0C61B-12BE-497B-B4C7-554065369B65}" srcOrd="5" destOrd="0" presId="urn:microsoft.com/office/officeart/2008/layout/VerticalCurvedList"/>
    <dgm:cxn modelId="{23D4DBA2-E3D9-4248-9726-F9149AA09065}" type="presParOf" srcId="{B6255D3A-660E-4B04-B69F-88221D54CB72}" destId="{1AAED4C6-1F2C-4C52-A267-76CED367E132}" srcOrd="6" destOrd="0" presId="urn:microsoft.com/office/officeart/2008/layout/VerticalCurvedList"/>
    <dgm:cxn modelId="{C6D7E6DF-3C73-4E6E-99C3-149F7D9FD96B}" type="presParOf" srcId="{1AAED4C6-1F2C-4C52-A267-76CED367E132}" destId="{CD06B3F5-8AC7-4F44-BB4E-1FADA8658CEB}" srcOrd="0" destOrd="0" presId="urn:microsoft.com/office/officeart/2008/layout/VerticalCurvedList"/>
    <dgm:cxn modelId="{ECA99D45-7843-403B-969F-255F3F8BB0C7}" type="presParOf" srcId="{B6255D3A-660E-4B04-B69F-88221D54CB72}" destId="{312A6093-3E99-4C0E-AF1E-CCC73D5AE864}" srcOrd="7" destOrd="0" presId="urn:microsoft.com/office/officeart/2008/layout/VerticalCurvedList"/>
    <dgm:cxn modelId="{5D3C1C9A-402C-4B6B-9FBF-BFB3EA67353F}" type="presParOf" srcId="{B6255D3A-660E-4B04-B69F-88221D54CB72}" destId="{13E275F6-3610-478F-B43E-D4C4229DB9EE}" srcOrd="8" destOrd="0" presId="urn:microsoft.com/office/officeart/2008/layout/VerticalCurvedList"/>
    <dgm:cxn modelId="{6D154C22-84D3-4AD6-B12A-5348BACA9914}" type="presParOf" srcId="{13E275F6-3610-478F-B43E-D4C4229DB9EE}" destId="{DD6CC162-F9D0-40B6-BE8C-2A05C5D008EC}" srcOrd="0" destOrd="0" presId="urn:microsoft.com/office/officeart/2008/layout/VerticalCurvedList"/>
    <dgm:cxn modelId="{E8A49624-1EEA-477C-A913-7DF2CC5F7B16}" type="presParOf" srcId="{B6255D3A-660E-4B04-B69F-88221D54CB72}" destId="{328C881B-8C7F-4EDE-A03C-055D03D8643A}" srcOrd="9" destOrd="0" presId="urn:microsoft.com/office/officeart/2008/layout/VerticalCurvedList"/>
    <dgm:cxn modelId="{2DD37B2B-F131-4216-841E-7E2C7771FC65}" type="presParOf" srcId="{B6255D3A-660E-4B04-B69F-88221D54CB72}" destId="{E9BEE8F1-CBA6-4899-9290-51426DC3E76C}" srcOrd="10" destOrd="0" presId="urn:microsoft.com/office/officeart/2008/layout/VerticalCurvedList"/>
    <dgm:cxn modelId="{708DBA93-4AC0-42DA-9246-18609F92B9C3}" type="presParOf" srcId="{E9BEE8F1-CBA6-4899-9290-51426DC3E76C}" destId="{9CE5A681-765D-417F-B3FB-D1F850DDDC70}" srcOrd="0" destOrd="0" presId="urn:microsoft.com/office/officeart/2008/layout/VerticalCurvedList"/>
    <dgm:cxn modelId="{9D33A328-9FAE-4080-9596-BD0DEEF0C036}" type="presParOf" srcId="{B6255D3A-660E-4B04-B69F-88221D54CB72}" destId="{ECC53546-1DCF-43C4-A2E1-B60348798B13}" srcOrd="11" destOrd="0" presId="urn:microsoft.com/office/officeart/2008/layout/VerticalCurvedList"/>
    <dgm:cxn modelId="{5F7AE762-7327-4A3C-94D1-EA069D2E46E5}" type="presParOf" srcId="{B6255D3A-660E-4B04-B69F-88221D54CB72}" destId="{94CD212E-E619-4D14-AD3B-D64E040CC1E1}" srcOrd="12" destOrd="0" presId="urn:microsoft.com/office/officeart/2008/layout/VerticalCurvedList"/>
    <dgm:cxn modelId="{36CC72D5-02D9-4096-AB0D-E0CEDCBD2690}" type="presParOf" srcId="{94CD212E-E619-4D14-AD3B-D64E040CC1E1}" destId="{45DBF96E-2DE6-4E64-BF01-F5B3DCF4B084}" srcOrd="0" destOrd="0" presId="urn:microsoft.com/office/officeart/2008/layout/VerticalCurvedList"/>
    <dgm:cxn modelId="{B801D8B1-C162-4890-A490-EBA30916DEA6}" type="presParOf" srcId="{B6255D3A-660E-4B04-B69F-88221D54CB72}" destId="{59BB2C24-C9B7-46CA-8841-F93DD0AFBEF5}" srcOrd="13" destOrd="0" presId="urn:microsoft.com/office/officeart/2008/layout/VerticalCurvedList"/>
    <dgm:cxn modelId="{EA80765E-D32A-43FA-8B9D-4B59C8A9C876}" type="presParOf" srcId="{B6255D3A-660E-4B04-B69F-88221D54CB72}" destId="{2B35D94A-2DD1-416F-9965-F68F7F5F2002}" srcOrd="14" destOrd="0" presId="urn:microsoft.com/office/officeart/2008/layout/VerticalCurvedList"/>
    <dgm:cxn modelId="{A6FA3124-9BAD-44D7-8973-7A9DFCC40FAB}" type="presParOf" srcId="{2B35D94A-2DD1-416F-9965-F68F7F5F2002}" destId="{F60489D9-690A-42BF-A488-4D9974DF9B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732E6D7-2CAB-4747-937F-F8F47FCEA082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E04D11-6851-4BCF-934F-943589FBDC76}">
      <dgm:prSet phldrT="[Text]"/>
      <dgm:spPr/>
      <dgm:t>
        <a:bodyPr/>
        <a:lstStyle/>
        <a:p>
          <a:r>
            <a:rPr lang="en-US" dirty="0"/>
            <a:t>Back</a:t>
          </a:r>
          <a:endParaRPr lang="en-GB" dirty="0"/>
        </a:p>
      </dgm:t>
    </dgm:pt>
    <dgm:pt modelId="{8884013B-7DBF-42B4-A29E-8430CBA10BA9}" type="parTrans" cxnId="{4A0F4FA7-D967-4D60-B8E2-42399A48849B}">
      <dgm:prSet/>
      <dgm:spPr/>
      <dgm:t>
        <a:bodyPr/>
        <a:lstStyle/>
        <a:p>
          <a:endParaRPr lang="en-GB"/>
        </a:p>
      </dgm:t>
    </dgm:pt>
    <dgm:pt modelId="{5F423218-BB57-4689-8493-D19477A0E2E4}" type="sibTrans" cxnId="{4A0F4FA7-D967-4D60-B8E2-42399A48849B}">
      <dgm:prSet/>
      <dgm:spPr/>
      <dgm:t>
        <a:bodyPr/>
        <a:lstStyle/>
        <a:p>
          <a:endParaRPr lang="en-GB"/>
        </a:p>
      </dgm:t>
    </dgm:pt>
    <dgm:pt modelId="{0B87A443-97B9-40D7-9EEA-862CB0948A0F}" type="pres">
      <dgm:prSet presAssocID="{2732E6D7-2CAB-4747-937F-F8F47FCEA082}" presName="arrowDiagram" presStyleCnt="0">
        <dgm:presLayoutVars>
          <dgm:chMax val="5"/>
          <dgm:dir/>
          <dgm:resizeHandles val="exact"/>
        </dgm:presLayoutVars>
      </dgm:prSet>
      <dgm:spPr/>
    </dgm:pt>
    <dgm:pt modelId="{179B06AF-D140-447F-8FD6-8D2C8C911F6A}" type="pres">
      <dgm:prSet presAssocID="{2732E6D7-2CAB-4747-937F-F8F47FCEA082}" presName="arrow" presStyleLbl="bgShp" presStyleIdx="0" presStyleCnt="1" custLinFactNeighborY="8607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B43310C-ABFC-471D-9F3E-43896D43D568}" type="pres">
      <dgm:prSet presAssocID="{2732E6D7-2CAB-4747-937F-F8F47FCEA082}" presName="arrowDiagram1" presStyleCnt="0">
        <dgm:presLayoutVars>
          <dgm:bulletEnabled val="1"/>
        </dgm:presLayoutVars>
      </dgm:prSet>
      <dgm:spPr/>
    </dgm:pt>
    <dgm:pt modelId="{B1772906-2862-48A9-80BD-DE393595F5FC}" type="pres">
      <dgm:prSet presAssocID="{5AE04D11-6851-4BCF-934F-943589FBDC76}" presName="bullet1" presStyleLbl="node1" presStyleIdx="0" presStyleCnt="1"/>
      <dgm:spPr/>
    </dgm:pt>
    <dgm:pt modelId="{41C15F9E-3F3D-4F3D-90AE-5F37C93C9173}" type="pres">
      <dgm:prSet presAssocID="{5AE04D11-6851-4BCF-934F-943589FBDC76}" presName="textBox1" presStyleLbl="revTx" presStyleIdx="0" presStyleCnt="1">
        <dgm:presLayoutVars>
          <dgm:bulletEnabled val="1"/>
        </dgm:presLayoutVars>
      </dgm:prSet>
      <dgm:spPr/>
    </dgm:pt>
  </dgm:ptLst>
  <dgm:cxnLst>
    <dgm:cxn modelId="{F60A294A-1A33-466C-B14F-35A9DCB7C991}" type="presOf" srcId="{5AE04D11-6851-4BCF-934F-943589FBDC76}" destId="{41C15F9E-3F3D-4F3D-90AE-5F37C93C9173}" srcOrd="0" destOrd="0" presId="urn:microsoft.com/office/officeart/2005/8/layout/arrow2"/>
    <dgm:cxn modelId="{AB76B396-CD5C-4BA1-BBED-09968B94E8F5}" type="presOf" srcId="{2732E6D7-2CAB-4747-937F-F8F47FCEA082}" destId="{0B87A443-97B9-40D7-9EEA-862CB0948A0F}" srcOrd="0" destOrd="0" presId="urn:microsoft.com/office/officeart/2005/8/layout/arrow2"/>
    <dgm:cxn modelId="{4A0F4FA7-D967-4D60-B8E2-42399A48849B}" srcId="{2732E6D7-2CAB-4747-937F-F8F47FCEA082}" destId="{5AE04D11-6851-4BCF-934F-943589FBDC76}" srcOrd="0" destOrd="0" parTransId="{8884013B-7DBF-42B4-A29E-8430CBA10BA9}" sibTransId="{5F423218-BB57-4689-8493-D19477A0E2E4}"/>
    <dgm:cxn modelId="{04612194-8C5A-4DDB-8C97-BAC6295ABE65}" type="presParOf" srcId="{0B87A443-97B9-40D7-9EEA-862CB0948A0F}" destId="{179B06AF-D140-447F-8FD6-8D2C8C911F6A}" srcOrd="0" destOrd="0" presId="urn:microsoft.com/office/officeart/2005/8/layout/arrow2"/>
    <dgm:cxn modelId="{FF20D28F-01B4-43E7-9E97-A0CA6DD93907}" type="presParOf" srcId="{0B87A443-97B9-40D7-9EEA-862CB0948A0F}" destId="{BB43310C-ABFC-471D-9F3E-43896D43D568}" srcOrd="1" destOrd="0" presId="urn:microsoft.com/office/officeart/2005/8/layout/arrow2"/>
    <dgm:cxn modelId="{56C2A4D9-0106-4D83-A651-B8A8DC61EB5D}" type="presParOf" srcId="{BB43310C-ABFC-471D-9F3E-43896D43D568}" destId="{B1772906-2862-48A9-80BD-DE393595F5FC}" srcOrd="0" destOrd="0" presId="urn:microsoft.com/office/officeart/2005/8/layout/arrow2"/>
    <dgm:cxn modelId="{F249492C-ED41-4744-AFD9-8871EDEF93E5}" type="presParOf" srcId="{BB43310C-ABFC-471D-9F3E-43896D43D568}" destId="{41C15F9E-3F3D-4F3D-90AE-5F37C93C917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FE8EC3-9BA0-4BAE-A579-E95874C3FA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1D82ED9-F832-4F40-970B-A513AB2B9B58}">
      <dgm:prSet phldrT="[Text]"/>
      <dgm:spPr/>
      <dgm:t>
        <a:bodyPr/>
        <a:lstStyle/>
        <a:p>
          <a:r>
            <a:rPr lang="en-US" dirty="0"/>
            <a:t>SIMON TAYLOR</a:t>
          </a:r>
        </a:p>
        <a:p>
          <a:r>
            <a:rPr lang="en-GB" dirty="0"/>
            <a:t>Buyer</a:t>
          </a:r>
        </a:p>
      </dgm:t>
    </dgm:pt>
    <dgm:pt modelId="{88E0313B-42B4-4AAE-B9B7-B15F130CAD1E}" type="parTrans" cxnId="{C1A24865-4CF1-48C0-B2B3-D2B0E21C9BED}">
      <dgm:prSet/>
      <dgm:spPr/>
      <dgm:t>
        <a:bodyPr/>
        <a:lstStyle/>
        <a:p>
          <a:endParaRPr lang="en-GB"/>
        </a:p>
      </dgm:t>
    </dgm:pt>
    <dgm:pt modelId="{105C0588-2570-4574-A93A-7110BD02C82F}" type="sibTrans" cxnId="{C1A24865-4CF1-48C0-B2B3-D2B0E21C9BED}">
      <dgm:prSet/>
      <dgm:spPr/>
      <dgm:t>
        <a:bodyPr/>
        <a:lstStyle/>
        <a:p>
          <a:endParaRPr lang="en-GB"/>
        </a:p>
      </dgm:t>
    </dgm:pt>
    <dgm:pt modelId="{5CE150A4-1901-4059-AEBB-A4C59501744A}">
      <dgm:prSet/>
      <dgm:spPr/>
      <dgm:t>
        <a:bodyPr/>
        <a:lstStyle/>
        <a:p>
          <a:r>
            <a:rPr lang="en-GB" dirty="0"/>
            <a:t>GREG BROOKS </a:t>
          </a:r>
        </a:p>
        <a:p>
          <a:r>
            <a:rPr lang="en-GB" dirty="0"/>
            <a:t>Assistant Buyer</a:t>
          </a:r>
        </a:p>
      </dgm:t>
    </dgm:pt>
    <dgm:pt modelId="{DECA7973-B487-4ABF-A6A9-C7CA39D6B081}" type="parTrans" cxnId="{03CA0830-7CD2-4D2C-83CD-AF8BDDF43045}">
      <dgm:prSet/>
      <dgm:spPr/>
      <dgm:t>
        <a:bodyPr/>
        <a:lstStyle/>
        <a:p>
          <a:endParaRPr lang="en-GB"/>
        </a:p>
      </dgm:t>
    </dgm:pt>
    <dgm:pt modelId="{2511103F-BD80-4C6A-BB75-9CADE698CA91}" type="sibTrans" cxnId="{03CA0830-7CD2-4D2C-83CD-AF8BDDF43045}">
      <dgm:prSet/>
      <dgm:spPr/>
      <dgm:t>
        <a:bodyPr/>
        <a:lstStyle/>
        <a:p>
          <a:endParaRPr lang="en-GB"/>
        </a:p>
      </dgm:t>
    </dgm:pt>
    <dgm:pt modelId="{1248E957-9B7C-4368-8C3E-4776808D8294}" type="pres">
      <dgm:prSet presAssocID="{9DFE8EC3-9BA0-4BAE-A579-E95874C3FA33}" presName="Name0" presStyleCnt="0">
        <dgm:presLayoutVars>
          <dgm:chMax val="7"/>
          <dgm:chPref val="7"/>
          <dgm:dir/>
        </dgm:presLayoutVars>
      </dgm:prSet>
      <dgm:spPr/>
    </dgm:pt>
    <dgm:pt modelId="{EBE5837C-7D3B-4D1B-A80B-4D44BD634268}" type="pres">
      <dgm:prSet presAssocID="{9DFE8EC3-9BA0-4BAE-A579-E95874C3FA33}" presName="Name1" presStyleCnt="0"/>
      <dgm:spPr/>
    </dgm:pt>
    <dgm:pt modelId="{813F9018-6068-438A-BDE9-179C753681B9}" type="pres">
      <dgm:prSet presAssocID="{9DFE8EC3-9BA0-4BAE-A579-E95874C3FA33}" presName="cycle" presStyleCnt="0"/>
      <dgm:spPr/>
    </dgm:pt>
    <dgm:pt modelId="{98FAACBE-202F-4706-BBB7-9D47D0CD9A28}" type="pres">
      <dgm:prSet presAssocID="{9DFE8EC3-9BA0-4BAE-A579-E95874C3FA33}" presName="srcNode" presStyleLbl="node1" presStyleIdx="0" presStyleCnt="2"/>
      <dgm:spPr/>
    </dgm:pt>
    <dgm:pt modelId="{04815075-E74A-439B-94C5-FE28EA28C35F}" type="pres">
      <dgm:prSet presAssocID="{9DFE8EC3-9BA0-4BAE-A579-E95874C3FA33}" presName="conn" presStyleLbl="parChTrans1D2" presStyleIdx="0" presStyleCnt="1"/>
      <dgm:spPr/>
    </dgm:pt>
    <dgm:pt modelId="{2222AC1B-470A-47A5-80BA-AAB222946397}" type="pres">
      <dgm:prSet presAssocID="{9DFE8EC3-9BA0-4BAE-A579-E95874C3FA33}" presName="extraNode" presStyleLbl="node1" presStyleIdx="0" presStyleCnt="2"/>
      <dgm:spPr/>
    </dgm:pt>
    <dgm:pt modelId="{BA9BBAA0-1D68-4983-AA48-0F8ACBC089EC}" type="pres">
      <dgm:prSet presAssocID="{9DFE8EC3-9BA0-4BAE-A579-E95874C3FA33}" presName="dstNode" presStyleLbl="node1" presStyleIdx="0" presStyleCnt="2"/>
      <dgm:spPr/>
    </dgm:pt>
    <dgm:pt modelId="{7A1B8EFE-3D87-469D-A676-663B1C21D910}" type="pres">
      <dgm:prSet presAssocID="{B1D82ED9-F832-4F40-970B-A513AB2B9B58}" presName="text_1" presStyleLbl="node1" presStyleIdx="0" presStyleCnt="2">
        <dgm:presLayoutVars>
          <dgm:bulletEnabled val="1"/>
        </dgm:presLayoutVars>
      </dgm:prSet>
      <dgm:spPr/>
    </dgm:pt>
    <dgm:pt modelId="{BD2070D7-C9B5-4A58-8589-CDEDB651E99E}" type="pres">
      <dgm:prSet presAssocID="{B1D82ED9-F832-4F40-970B-A513AB2B9B58}" presName="accent_1" presStyleCnt="0"/>
      <dgm:spPr/>
    </dgm:pt>
    <dgm:pt modelId="{2867E869-0659-40D1-BB1A-8D1D00A7F07C}" type="pres">
      <dgm:prSet presAssocID="{B1D82ED9-F832-4F40-970B-A513AB2B9B58}" presName="accentRepeatNode" presStyleLbl="solidFgAcc1" presStyleIdx="0" presStyleCnt="2"/>
      <dgm:spPr>
        <a:solidFill>
          <a:srgbClr val="FF0000"/>
        </a:solidFill>
      </dgm:spPr>
    </dgm:pt>
    <dgm:pt modelId="{69867E55-927E-474A-860F-1CAFB2088276}" type="pres">
      <dgm:prSet presAssocID="{5CE150A4-1901-4059-AEBB-A4C59501744A}" presName="text_2" presStyleLbl="node1" presStyleIdx="1" presStyleCnt="2">
        <dgm:presLayoutVars>
          <dgm:bulletEnabled val="1"/>
        </dgm:presLayoutVars>
      </dgm:prSet>
      <dgm:spPr/>
    </dgm:pt>
    <dgm:pt modelId="{5124817C-4AEB-4640-A186-180B4AD08183}" type="pres">
      <dgm:prSet presAssocID="{5CE150A4-1901-4059-AEBB-A4C59501744A}" presName="accent_2" presStyleCnt="0"/>
      <dgm:spPr/>
    </dgm:pt>
    <dgm:pt modelId="{083E9ED6-D951-4A7E-BF1E-1023D1683ADC}" type="pres">
      <dgm:prSet presAssocID="{5CE150A4-1901-4059-AEBB-A4C59501744A}" presName="accentRepeatNode" presStyleLbl="solidFgAcc1" presStyleIdx="1" presStyleCnt="2"/>
      <dgm:spPr>
        <a:solidFill>
          <a:srgbClr val="FF0000"/>
        </a:solidFill>
      </dgm:spPr>
    </dgm:pt>
  </dgm:ptLst>
  <dgm:cxnLst>
    <dgm:cxn modelId="{03CA0830-7CD2-4D2C-83CD-AF8BDDF43045}" srcId="{9DFE8EC3-9BA0-4BAE-A579-E95874C3FA33}" destId="{5CE150A4-1901-4059-AEBB-A4C59501744A}" srcOrd="1" destOrd="0" parTransId="{DECA7973-B487-4ABF-A6A9-C7CA39D6B081}" sibTransId="{2511103F-BD80-4C6A-BB75-9CADE698CA91}"/>
    <dgm:cxn modelId="{69715061-7AB2-424D-AC92-F22EF8289240}" type="presOf" srcId="{B1D82ED9-F832-4F40-970B-A513AB2B9B58}" destId="{7A1B8EFE-3D87-469D-A676-663B1C21D910}" srcOrd="0" destOrd="0" presId="urn:microsoft.com/office/officeart/2008/layout/VerticalCurvedList"/>
    <dgm:cxn modelId="{C1A24865-4CF1-48C0-B2B3-D2B0E21C9BED}" srcId="{9DFE8EC3-9BA0-4BAE-A579-E95874C3FA33}" destId="{B1D82ED9-F832-4F40-970B-A513AB2B9B58}" srcOrd="0" destOrd="0" parTransId="{88E0313B-42B4-4AAE-B9B7-B15F130CAD1E}" sibTransId="{105C0588-2570-4574-A93A-7110BD02C82F}"/>
    <dgm:cxn modelId="{B08F956F-E671-4F20-BA8D-E4E6453B9F0E}" type="presOf" srcId="{105C0588-2570-4574-A93A-7110BD02C82F}" destId="{04815075-E74A-439B-94C5-FE28EA28C35F}" srcOrd="0" destOrd="0" presId="urn:microsoft.com/office/officeart/2008/layout/VerticalCurvedList"/>
    <dgm:cxn modelId="{10E2889D-9093-400D-9400-AC79EAD3A704}" type="presOf" srcId="{5CE150A4-1901-4059-AEBB-A4C59501744A}" destId="{69867E55-927E-474A-860F-1CAFB2088276}" srcOrd="0" destOrd="0" presId="urn:microsoft.com/office/officeart/2008/layout/VerticalCurvedList"/>
    <dgm:cxn modelId="{311EE5D6-A06C-48F3-BB24-A3A4147DD0ED}" type="presOf" srcId="{9DFE8EC3-9BA0-4BAE-A579-E95874C3FA33}" destId="{1248E957-9B7C-4368-8C3E-4776808D8294}" srcOrd="0" destOrd="0" presId="urn:microsoft.com/office/officeart/2008/layout/VerticalCurvedList"/>
    <dgm:cxn modelId="{8C9FC22E-F9C7-4B58-983E-E6559A69E161}" type="presParOf" srcId="{1248E957-9B7C-4368-8C3E-4776808D8294}" destId="{EBE5837C-7D3B-4D1B-A80B-4D44BD634268}" srcOrd="0" destOrd="0" presId="urn:microsoft.com/office/officeart/2008/layout/VerticalCurvedList"/>
    <dgm:cxn modelId="{B2378EEA-EC4F-4956-9299-EC65494CEDA4}" type="presParOf" srcId="{EBE5837C-7D3B-4D1B-A80B-4D44BD634268}" destId="{813F9018-6068-438A-BDE9-179C753681B9}" srcOrd="0" destOrd="0" presId="urn:microsoft.com/office/officeart/2008/layout/VerticalCurvedList"/>
    <dgm:cxn modelId="{EEFD61A2-EC3B-45AD-86F3-460B014870B3}" type="presParOf" srcId="{813F9018-6068-438A-BDE9-179C753681B9}" destId="{98FAACBE-202F-4706-BBB7-9D47D0CD9A28}" srcOrd="0" destOrd="0" presId="urn:microsoft.com/office/officeart/2008/layout/VerticalCurvedList"/>
    <dgm:cxn modelId="{45E007A7-6A52-4454-80BA-C007E669B0E0}" type="presParOf" srcId="{813F9018-6068-438A-BDE9-179C753681B9}" destId="{04815075-E74A-439B-94C5-FE28EA28C35F}" srcOrd="1" destOrd="0" presId="urn:microsoft.com/office/officeart/2008/layout/VerticalCurvedList"/>
    <dgm:cxn modelId="{53C7F30F-3CA8-49F5-8ADB-0609E7756859}" type="presParOf" srcId="{813F9018-6068-438A-BDE9-179C753681B9}" destId="{2222AC1B-470A-47A5-80BA-AAB222946397}" srcOrd="2" destOrd="0" presId="urn:microsoft.com/office/officeart/2008/layout/VerticalCurvedList"/>
    <dgm:cxn modelId="{2731AB88-404E-4951-9BB6-DEF7A0104F50}" type="presParOf" srcId="{813F9018-6068-438A-BDE9-179C753681B9}" destId="{BA9BBAA0-1D68-4983-AA48-0F8ACBC089EC}" srcOrd="3" destOrd="0" presId="urn:microsoft.com/office/officeart/2008/layout/VerticalCurvedList"/>
    <dgm:cxn modelId="{8B355345-9CA4-4EDF-A3F6-42E1DB210BB8}" type="presParOf" srcId="{EBE5837C-7D3B-4D1B-A80B-4D44BD634268}" destId="{7A1B8EFE-3D87-469D-A676-663B1C21D910}" srcOrd="1" destOrd="0" presId="urn:microsoft.com/office/officeart/2008/layout/VerticalCurvedList"/>
    <dgm:cxn modelId="{AEAC319D-D0EE-4CEE-8ABB-542B92B4D5F5}" type="presParOf" srcId="{EBE5837C-7D3B-4D1B-A80B-4D44BD634268}" destId="{BD2070D7-C9B5-4A58-8589-CDEDB651E99E}" srcOrd="2" destOrd="0" presId="urn:microsoft.com/office/officeart/2008/layout/VerticalCurvedList"/>
    <dgm:cxn modelId="{49631823-C084-450C-8DF1-4FE6CF4E9D85}" type="presParOf" srcId="{BD2070D7-C9B5-4A58-8589-CDEDB651E99E}" destId="{2867E869-0659-40D1-BB1A-8D1D00A7F07C}" srcOrd="0" destOrd="0" presId="urn:microsoft.com/office/officeart/2008/layout/VerticalCurvedList"/>
    <dgm:cxn modelId="{C340D2D3-7293-4D91-8784-5351B484D453}" type="presParOf" srcId="{EBE5837C-7D3B-4D1B-A80B-4D44BD634268}" destId="{69867E55-927E-474A-860F-1CAFB2088276}" srcOrd="3" destOrd="0" presId="urn:microsoft.com/office/officeart/2008/layout/VerticalCurvedList"/>
    <dgm:cxn modelId="{C4516709-C485-4187-BC50-10D8393C3272}" type="presParOf" srcId="{EBE5837C-7D3B-4D1B-A80B-4D44BD634268}" destId="{5124817C-4AEB-4640-A186-180B4AD08183}" srcOrd="4" destOrd="0" presId="urn:microsoft.com/office/officeart/2008/layout/VerticalCurvedList"/>
    <dgm:cxn modelId="{AC436DD6-F745-4A93-9857-C95D7C726377}" type="presParOf" srcId="{5124817C-4AEB-4640-A186-180B4AD08183}" destId="{083E9ED6-D951-4A7E-BF1E-1023D1683A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32E6D7-2CAB-4747-937F-F8F47FCEA082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E04D11-6851-4BCF-934F-943589FBDC76}">
      <dgm:prSet phldrT="[Text]"/>
      <dgm:spPr/>
      <dgm:t>
        <a:bodyPr/>
        <a:lstStyle/>
        <a:p>
          <a:r>
            <a:rPr lang="en-US" dirty="0"/>
            <a:t>Back</a:t>
          </a:r>
          <a:endParaRPr lang="en-GB" dirty="0"/>
        </a:p>
      </dgm:t>
    </dgm:pt>
    <dgm:pt modelId="{8884013B-7DBF-42B4-A29E-8430CBA10BA9}" type="parTrans" cxnId="{4A0F4FA7-D967-4D60-B8E2-42399A48849B}">
      <dgm:prSet/>
      <dgm:spPr/>
      <dgm:t>
        <a:bodyPr/>
        <a:lstStyle/>
        <a:p>
          <a:endParaRPr lang="en-GB"/>
        </a:p>
      </dgm:t>
    </dgm:pt>
    <dgm:pt modelId="{5F423218-BB57-4689-8493-D19477A0E2E4}" type="sibTrans" cxnId="{4A0F4FA7-D967-4D60-B8E2-42399A48849B}">
      <dgm:prSet/>
      <dgm:spPr/>
      <dgm:t>
        <a:bodyPr/>
        <a:lstStyle/>
        <a:p>
          <a:endParaRPr lang="en-GB"/>
        </a:p>
      </dgm:t>
    </dgm:pt>
    <dgm:pt modelId="{0B87A443-97B9-40D7-9EEA-862CB0948A0F}" type="pres">
      <dgm:prSet presAssocID="{2732E6D7-2CAB-4747-937F-F8F47FCEA082}" presName="arrowDiagram" presStyleCnt="0">
        <dgm:presLayoutVars>
          <dgm:chMax val="5"/>
          <dgm:dir/>
          <dgm:resizeHandles val="exact"/>
        </dgm:presLayoutVars>
      </dgm:prSet>
      <dgm:spPr/>
    </dgm:pt>
    <dgm:pt modelId="{179B06AF-D140-447F-8FD6-8D2C8C911F6A}" type="pres">
      <dgm:prSet presAssocID="{2732E6D7-2CAB-4747-937F-F8F47FCEA082}" presName="arrow" presStyleLbl="bgShp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B43310C-ABFC-471D-9F3E-43896D43D568}" type="pres">
      <dgm:prSet presAssocID="{2732E6D7-2CAB-4747-937F-F8F47FCEA082}" presName="arrowDiagram1" presStyleCnt="0">
        <dgm:presLayoutVars>
          <dgm:bulletEnabled val="1"/>
        </dgm:presLayoutVars>
      </dgm:prSet>
      <dgm:spPr/>
    </dgm:pt>
    <dgm:pt modelId="{B1772906-2862-48A9-80BD-DE393595F5FC}" type="pres">
      <dgm:prSet presAssocID="{5AE04D11-6851-4BCF-934F-943589FBDC76}" presName="bullet1" presStyleLbl="node1" presStyleIdx="0" presStyleCnt="1"/>
      <dgm:spPr/>
    </dgm:pt>
    <dgm:pt modelId="{41C15F9E-3F3D-4F3D-90AE-5F37C93C9173}" type="pres">
      <dgm:prSet presAssocID="{5AE04D11-6851-4BCF-934F-943589FBDC76}" presName="textBox1" presStyleLbl="revTx" presStyleIdx="0" presStyleCnt="1">
        <dgm:presLayoutVars>
          <dgm:bulletEnabled val="1"/>
        </dgm:presLayoutVars>
      </dgm:prSet>
      <dgm:spPr/>
    </dgm:pt>
  </dgm:ptLst>
  <dgm:cxnLst>
    <dgm:cxn modelId="{F60A294A-1A33-466C-B14F-35A9DCB7C991}" type="presOf" srcId="{5AE04D11-6851-4BCF-934F-943589FBDC76}" destId="{41C15F9E-3F3D-4F3D-90AE-5F37C93C9173}" srcOrd="0" destOrd="0" presId="urn:microsoft.com/office/officeart/2005/8/layout/arrow2"/>
    <dgm:cxn modelId="{AB76B396-CD5C-4BA1-BBED-09968B94E8F5}" type="presOf" srcId="{2732E6D7-2CAB-4747-937F-F8F47FCEA082}" destId="{0B87A443-97B9-40D7-9EEA-862CB0948A0F}" srcOrd="0" destOrd="0" presId="urn:microsoft.com/office/officeart/2005/8/layout/arrow2"/>
    <dgm:cxn modelId="{4A0F4FA7-D967-4D60-B8E2-42399A48849B}" srcId="{2732E6D7-2CAB-4747-937F-F8F47FCEA082}" destId="{5AE04D11-6851-4BCF-934F-943589FBDC76}" srcOrd="0" destOrd="0" parTransId="{8884013B-7DBF-42B4-A29E-8430CBA10BA9}" sibTransId="{5F423218-BB57-4689-8493-D19477A0E2E4}"/>
    <dgm:cxn modelId="{04612194-8C5A-4DDB-8C97-BAC6295ABE65}" type="presParOf" srcId="{0B87A443-97B9-40D7-9EEA-862CB0948A0F}" destId="{179B06AF-D140-447F-8FD6-8D2C8C911F6A}" srcOrd="0" destOrd="0" presId="urn:microsoft.com/office/officeart/2005/8/layout/arrow2"/>
    <dgm:cxn modelId="{FF20D28F-01B4-43E7-9E97-A0CA6DD93907}" type="presParOf" srcId="{0B87A443-97B9-40D7-9EEA-862CB0948A0F}" destId="{BB43310C-ABFC-471D-9F3E-43896D43D568}" srcOrd="1" destOrd="0" presId="urn:microsoft.com/office/officeart/2005/8/layout/arrow2"/>
    <dgm:cxn modelId="{56C2A4D9-0106-4D83-A651-B8A8DC61EB5D}" type="presParOf" srcId="{BB43310C-ABFC-471D-9F3E-43896D43D568}" destId="{B1772906-2862-48A9-80BD-DE393595F5FC}" srcOrd="0" destOrd="0" presId="urn:microsoft.com/office/officeart/2005/8/layout/arrow2"/>
    <dgm:cxn modelId="{F249492C-ED41-4744-AFD9-8871EDEF93E5}" type="presParOf" srcId="{BB43310C-ABFC-471D-9F3E-43896D43D568}" destId="{41C15F9E-3F3D-4F3D-90AE-5F37C93C917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DFE8EC3-9BA0-4BAE-A579-E95874C3FA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1D82ED9-F832-4F40-970B-A513AB2B9B58}">
      <dgm:prSet phldrT="[Text]"/>
      <dgm:spPr/>
      <dgm:t>
        <a:bodyPr/>
        <a:lstStyle/>
        <a:p>
          <a:r>
            <a:rPr lang="en-US" dirty="0"/>
            <a:t>DAVE TOY</a:t>
          </a:r>
        </a:p>
        <a:p>
          <a:r>
            <a:rPr lang="en-GB" dirty="0"/>
            <a:t>Commercial Manager Helston</a:t>
          </a:r>
        </a:p>
      </dgm:t>
    </dgm:pt>
    <dgm:pt modelId="{88E0313B-42B4-4AAE-B9B7-B15F130CAD1E}" type="parTrans" cxnId="{C1A24865-4CF1-48C0-B2B3-D2B0E21C9BED}">
      <dgm:prSet/>
      <dgm:spPr/>
      <dgm:t>
        <a:bodyPr/>
        <a:lstStyle/>
        <a:p>
          <a:endParaRPr lang="en-GB"/>
        </a:p>
      </dgm:t>
    </dgm:pt>
    <dgm:pt modelId="{105C0588-2570-4574-A93A-7110BD02C82F}" type="sibTrans" cxnId="{C1A24865-4CF1-48C0-B2B3-D2B0E21C9BED}">
      <dgm:prSet/>
      <dgm:spPr/>
      <dgm:t>
        <a:bodyPr/>
        <a:lstStyle/>
        <a:p>
          <a:endParaRPr lang="en-GB"/>
        </a:p>
      </dgm:t>
    </dgm:pt>
    <dgm:pt modelId="{B6A91B4E-9347-4872-BA53-3EAFF4142655}">
      <dgm:prSet phldrT="[Text]"/>
      <dgm:spPr/>
      <dgm:t>
        <a:bodyPr/>
        <a:lstStyle/>
        <a:p>
          <a:r>
            <a:rPr lang="en-US" dirty="0"/>
            <a:t>OLLIE ROWLAND</a:t>
          </a:r>
        </a:p>
        <a:p>
          <a:r>
            <a:rPr lang="en-GB" dirty="0"/>
            <a:t>Assistant Quantity Surveyor</a:t>
          </a:r>
        </a:p>
      </dgm:t>
    </dgm:pt>
    <dgm:pt modelId="{86C9D6C3-D10D-49BD-88A0-137D613064F7}" type="parTrans" cxnId="{C1DD977A-3CA9-4D44-A828-FD3CF158D339}">
      <dgm:prSet/>
      <dgm:spPr/>
      <dgm:t>
        <a:bodyPr/>
        <a:lstStyle/>
        <a:p>
          <a:endParaRPr lang="en-GB"/>
        </a:p>
      </dgm:t>
    </dgm:pt>
    <dgm:pt modelId="{002AF7E4-A062-43F4-BEBD-07C3352E4104}" type="sibTrans" cxnId="{C1DD977A-3CA9-4D44-A828-FD3CF158D339}">
      <dgm:prSet/>
      <dgm:spPr/>
      <dgm:t>
        <a:bodyPr/>
        <a:lstStyle/>
        <a:p>
          <a:endParaRPr lang="en-GB"/>
        </a:p>
      </dgm:t>
    </dgm:pt>
    <dgm:pt modelId="{EB081044-8ABE-42B9-9554-CD8CF49404E5}">
      <dgm:prSet/>
      <dgm:spPr/>
      <dgm:t>
        <a:bodyPr/>
        <a:lstStyle/>
        <a:p>
          <a:r>
            <a:rPr lang="en-GB" dirty="0"/>
            <a:t>ROB NAYLOR</a:t>
          </a:r>
        </a:p>
        <a:p>
          <a:r>
            <a:rPr lang="en-GB" dirty="0"/>
            <a:t>Quantity Surveyor Manager</a:t>
          </a:r>
        </a:p>
      </dgm:t>
    </dgm:pt>
    <dgm:pt modelId="{61BDA54F-D53C-4F7B-ADD0-59510ECA0515}" type="parTrans" cxnId="{BDAB11D8-087F-427F-B092-E40EE773EAB8}">
      <dgm:prSet/>
      <dgm:spPr/>
      <dgm:t>
        <a:bodyPr/>
        <a:lstStyle/>
        <a:p>
          <a:endParaRPr lang="en-GB"/>
        </a:p>
      </dgm:t>
    </dgm:pt>
    <dgm:pt modelId="{B2A3F369-7A6E-45B7-9DBB-EE4E9FD1EBF4}" type="sibTrans" cxnId="{BDAB11D8-087F-427F-B092-E40EE773EAB8}">
      <dgm:prSet/>
      <dgm:spPr/>
      <dgm:t>
        <a:bodyPr/>
        <a:lstStyle/>
        <a:p>
          <a:endParaRPr lang="en-GB"/>
        </a:p>
      </dgm:t>
    </dgm:pt>
    <dgm:pt modelId="{67CE2E95-9A2B-4EB1-BB9C-F3D284397031}">
      <dgm:prSet/>
      <dgm:spPr/>
      <dgm:t>
        <a:bodyPr/>
        <a:lstStyle/>
        <a:p>
          <a:r>
            <a:rPr lang="en-GB" dirty="0"/>
            <a:t>Steve </a:t>
          </a:r>
          <a:r>
            <a:rPr lang="en-GB" dirty="0" err="1"/>
            <a:t>Bauress</a:t>
          </a:r>
          <a:endParaRPr lang="en-GB" dirty="0"/>
        </a:p>
        <a:p>
          <a:r>
            <a:rPr lang="en-GB" dirty="0"/>
            <a:t>Adoptions Manager</a:t>
          </a:r>
        </a:p>
      </dgm:t>
    </dgm:pt>
    <dgm:pt modelId="{2DAEF1D7-3F22-4EC8-9F87-FCE5245FB4FC}" type="parTrans" cxnId="{3CE6E8B7-92F5-439E-BE3F-BA6C384DF701}">
      <dgm:prSet/>
      <dgm:spPr/>
      <dgm:t>
        <a:bodyPr/>
        <a:lstStyle/>
        <a:p>
          <a:endParaRPr lang="en-GB"/>
        </a:p>
      </dgm:t>
    </dgm:pt>
    <dgm:pt modelId="{131AF857-0246-404A-9B9E-6D1F9B741AE1}" type="sibTrans" cxnId="{3CE6E8B7-92F5-439E-BE3F-BA6C384DF701}">
      <dgm:prSet/>
      <dgm:spPr/>
      <dgm:t>
        <a:bodyPr/>
        <a:lstStyle/>
        <a:p>
          <a:endParaRPr lang="en-GB"/>
        </a:p>
      </dgm:t>
    </dgm:pt>
    <dgm:pt modelId="{1248E957-9B7C-4368-8C3E-4776808D8294}" type="pres">
      <dgm:prSet presAssocID="{9DFE8EC3-9BA0-4BAE-A579-E95874C3FA33}" presName="Name0" presStyleCnt="0">
        <dgm:presLayoutVars>
          <dgm:chMax val="7"/>
          <dgm:chPref val="7"/>
          <dgm:dir/>
        </dgm:presLayoutVars>
      </dgm:prSet>
      <dgm:spPr/>
    </dgm:pt>
    <dgm:pt modelId="{EBE5837C-7D3B-4D1B-A80B-4D44BD634268}" type="pres">
      <dgm:prSet presAssocID="{9DFE8EC3-9BA0-4BAE-A579-E95874C3FA33}" presName="Name1" presStyleCnt="0"/>
      <dgm:spPr/>
    </dgm:pt>
    <dgm:pt modelId="{813F9018-6068-438A-BDE9-179C753681B9}" type="pres">
      <dgm:prSet presAssocID="{9DFE8EC3-9BA0-4BAE-A579-E95874C3FA33}" presName="cycle" presStyleCnt="0"/>
      <dgm:spPr/>
    </dgm:pt>
    <dgm:pt modelId="{98FAACBE-202F-4706-BBB7-9D47D0CD9A28}" type="pres">
      <dgm:prSet presAssocID="{9DFE8EC3-9BA0-4BAE-A579-E95874C3FA33}" presName="srcNode" presStyleLbl="node1" presStyleIdx="0" presStyleCnt="4"/>
      <dgm:spPr/>
    </dgm:pt>
    <dgm:pt modelId="{04815075-E74A-439B-94C5-FE28EA28C35F}" type="pres">
      <dgm:prSet presAssocID="{9DFE8EC3-9BA0-4BAE-A579-E95874C3FA33}" presName="conn" presStyleLbl="parChTrans1D2" presStyleIdx="0" presStyleCnt="1"/>
      <dgm:spPr/>
    </dgm:pt>
    <dgm:pt modelId="{2222AC1B-470A-47A5-80BA-AAB222946397}" type="pres">
      <dgm:prSet presAssocID="{9DFE8EC3-9BA0-4BAE-A579-E95874C3FA33}" presName="extraNode" presStyleLbl="node1" presStyleIdx="0" presStyleCnt="4"/>
      <dgm:spPr/>
    </dgm:pt>
    <dgm:pt modelId="{BA9BBAA0-1D68-4983-AA48-0F8ACBC089EC}" type="pres">
      <dgm:prSet presAssocID="{9DFE8EC3-9BA0-4BAE-A579-E95874C3FA33}" presName="dstNode" presStyleLbl="node1" presStyleIdx="0" presStyleCnt="4"/>
      <dgm:spPr/>
    </dgm:pt>
    <dgm:pt modelId="{7A1B8EFE-3D87-469D-A676-663B1C21D910}" type="pres">
      <dgm:prSet presAssocID="{B1D82ED9-F832-4F40-970B-A513AB2B9B58}" presName="text_1" presStyleLbl="node1" presStyleIdx="0" presStyleCnt="4">
        <dgm:presLayoutVars>
          <dgm:bulletEnabled val="1"/>
        </dgm:presLayoutVars>
      </dgm:prSet>
      <dgm:spPr/>
    </dgm:pt>
    <dgm:pt modelId="{BD2070D7-C9B5-4A58-8589-CDEDB651E99E}" type="pres">
      <dgm:prSet presAssocID="{B1D82ED9-F832-4F40-970B-A513AB2B9B58}" presName="accent_1" presStyleCnt="0"/>
      <dgm:spPr/>
    </dgm:pt>
    <dgm:pt modelId="{2867E869-0659-40D1-BB1A-8D1D00A7F07C}" type="pres">
      <dgm:prSet presAssocID="{B1D82ED9-F832-4F40-970B-A513AB2B9B58}" presName="accentRepeatNode" presStyleLbl="solidFgAcc1" presStyleIdx="0" presStyleCnt="4"/>
      <dgm:spPr>
        <a:solidFill>
          <a:srgbClr val="FF0000"/>
        </a:solidFill>
      </dgm:spPr>
    </dgm:pt>
    <dgm:pt modelId="{FE6AC769-7BD9-4021-8B98-5F4E4D90291C}" type="pres">
      <dgm:prSet presAssocID="{EB081044-8ABE-42B9-9554-CD8CF49404E5}" presName="text_2" presStyleLbl="node1" presStyleIdx="1" presStyleCnt="4">
        <dgm:presLayoutVars>
          <dgm:bulletEnabled val="1"/>
        </dgm:presLayoutVars>
      </dgm:prSet>
      <dgm:spPr/>
    </dgm:pt>
    <dgm:pt modelId="{F12671FA-0DA9-47CC-83D2-E74BAAEB51ED}" type="pres">
      <dgm:prSet presAssocID="{EB081044-8ABE-42B9-9554-CD8CF49404E5}" presName="accent_2" presStyleCnt="0"/>
      <dgm:spPr/>
    </dgm:pt>
    <dgm:pt modelId="{E07FFAE7-60BD-4331-BC43-3565F927C1C3}" type="pres">
      <dgm:prSet presAssocID="{EB081044-8ABE-42B9-9554-CD8CF49404E5}" presName="accentRepeatNode" presStyleLbl="solidFgAcc1" presStyleIdx="1" presStyleCnt="4"/>
      <dgm:spPr>
        <a:solidFill>
          <a:srgbClr val="FF0000"/>
        </a:solidFill>
      </dgm:spPr>
    </dgm:pt>
    <dgm:pt modelId="{E3D6B9E9-F26A-47D2-947F-CCC8C74E7AD8}" type="pres">
      <dgm:prSet presAssocID="{B6A91B4E-9347-4872-BA53-3EAFF4142655}" presName="text_3" presStyleLbl="node1" presStyleIdx="2" presStyleCnt="4">
        <dgm:presLayoutVars>
          <dgm:bulletEnabled val="1"/>
        </dgm:presLayoutVars>
      </dgm:prSet>
      <dgm:spPr/>
    </dgm:pt>
    <dgm:pt modelId="{2ABD0357-0A37-4202-8D16-79338F8388AA}" type="pres">
      <dgm:prSet presAssocID="{B6A91B4E-9347-4872-BA53-3EAFF4142655}" presName="accent_3" presStyleCnt="0"/>
      <dgm:spPr/>
    </dgm:pt>
    <dgm:pt modelId="{40EDC588-D445-4394-BBF9-4086D96F9863}" type="pres">
      <dgm:prSet presAssocID="{B6A91B4E-9347-4872-BA53-3EAFF4142655}" presName="accentRepeatNode" presStyleLbl="solidFgAcc1" presStyleIdx="2" presStyleCnt="4"/>
      <dgm:spPr>
        <a:solidFill>
          <a:srgbClr val="FF0000"/>
        </a:solidFill>
      </dgm:spPr>
    </dgm:pt>
    <dgm:pt modelId="{27965DBB-8689-460D-8115-4B737BBEB21E}" type="pres">
      <dgm:prSet presAssocID="{67CE2E95-9A2B-4EB1-BB9C-F3D284397031}" presName="text_4" presStyleLbl="node1" presStyleIdx="3" presStyleCnt="4">
        <dgm:presLayoutVars>
          <dgm:bulletEnabled val="1"/>
        </dgm:presLayoutVars>
      </dgm:prSet>
      <dgm:spPr/>
    </dgm:pt>
    <dgm:pt modelId="{EA1E069B-8EF6-4D31-B7A4-1CB96F56F010}" type="pres">
      <dgm:prSet presAssocID="{67CE2E95-9A2B-4EB1-BB9C-F3D284397031}" presName="accent_4" presStyleCnt="0"/>
      <dgm:spPr/>
    </dgm:pt>
    <dgm:pt modelId="{5D72A5D4-9899-4484-A836-EE5C3331BA7F}" type="pres">
      <dgm:prSet presAssocID="{67CE2E95-9A2B-4EB1-BB9C-F3D284397031}" presName="accentRepeatNode" presStyleLbl="solidFgAcc1" presStyleIdx="3" presStyleCnt="4"/>
      <dgm:spPr>
        <a:solidFill>
          <a:srgbClr val="FF0000"/>
        </a:solidFill>
      </dgm:spPr>
    </dgm:pt>
  </dgm:ptLst>
  <dgm:cxnLst>
    <dgm:cxn modelId="{7C3FE90A-DED8-4815-AB63-B2994F270C98}" type="presOf" srcId="{B6A91B4E-9347-4872-BA53-3EAFF4142655}" destId="{E3D6B9E9-F26A-47D2-947F-CCC8C74E7AD8}" srcOrd="0" destOrd="0" presId="urn:microsoft.com/office/officeart/2008/layout/VerticalCurvedList"/>
    <dgm:cxn modelId="{70C68318-FEC6-48F0-B08D-DD2E1D8E9B48}" type="presOf" srcId="{67CE2E95-9A2B-4EB1-BB9C-F3D284397031}" destId="{27965DBB-8689-460D-8115-4B737BBEB21E}" srcOrd="0" destOrd="0" presId="urn:microsoft.com/office/officeart/2008/layout/VerticalCurvedList"/>
    <dgm:cxn modelId="{C269FE32-D95C-4A79-B385-2D047E00A843}" type="presOf" srcId="{EB081044-8ABE-42B9-9554-CD8CF49404E5}" destId="{FE6AC769-7BD9-4021-8B98-5F4E4D90291C}" srcOrd="0" destOrd="0" presId="urn:microsoft.com/office/officeart/2008/layout/VerticalCurvedList"/>
    <dgm:cxn modelId="{69715061-7AB2-424D-AC92-F22EF8289240}" type="presOf" srcId="{B1D82ED9-F832-4F40-970B-A513AB2B9B58}" destId="{7A1B8EFE-3D87-469D-A676-663B1C21D910}" srcOrd="0" destOrd="0" presId="urn:microsoft.com/office/officeart/2008/layout/VerticalCurvedList"/>
    <dgm:cxn modelId="{C1A24865-4CF1-48C0-B2B3-D2B0E21C9BED}" srcId="{9DFE8EC3-9BA0-4BAE-A579-E95874C3FA33}" destId="{B1D82ED9-F832-4F40-970B-A513AB2B9B58}" srcOrd="0" destOrd="0" parTransId="{88E0313B-42B4-4AAE-B9B7-B15F130CAD1E}" sibTransId="{105C0588-2570-4574-A93A-7110BD02C82F}"/>
    <dgm:cxn modelId="{B08F956F-E671-4F20-BA8D-E4E6453B9F0E}" type="presOf" srcId="{105C0588-2570-4574-A93A-7110BD02C82F}" destId="{04815075-E74A-439B-94C5-FE28EA28C35F}" srcOrd="0" destOrd="0" presId="urn:microsoft.com/office/officeart/2008/layout/VerticalCurvedList"/>
    <dgm:cxn modelId="{C1DD977A-3CA9-4D44-A828-FD3CF158D339}" srcId="{9DFE8EC3-9BA0-4BAE-A579-E95874C3FA33}" destId="{B6A91B4E-9347-4872-BA53-3EAFF4142655}" srcOrd="2" destOrd="0" parTransId="{86C9D6C3-D10D-49BD-88A0-137D613064F7}" sibTransId="{002AF7E4-A062-43F4-BEBD-07C3352E4104}"/>
    <dgm:cxn modelId="{3CE6E8B7-92F5-439E-BE3F-BA6C384DF701}" srcId="{9DFE8EC3-9BA0-4BAE-A579-E95874C3FA33}" destId="{67CE2E95-9A2B-4EB1-BB9C-F3D284397031}" srcOrd="3" destOrd="0" parTransId="{2DAEF1D7-3F22-4EC8-9F87-FCE5245FB4FC}" sibTransId="{131AF857-0246-404A-9B9E-6D1F9B741AE1}"/>
    <dgm:cxn modelId="{311EE5D6-A06C-48F3-BB24-A3A4147DD0ED}" type="presOf" srcId="{9DFE8EC3-9BA0-4BAE-A579-E95874C3FA33}" destId="{1248E957-9B7C-4368-8C3E-4776808D8294}" srcOrd="0" destOrd="0" presId="urn:microsoft.com/office/officeart/2008/layout/VerticalCurvedList"/>
    <dgm:cxn modelId="{BDAB11D8-087F-427F-B092-E40EE773EAB8}" srcId="{9DFE8EC3-9BA0-4BAE-A579-E95874C3FA33}" destId="{EB081044-8ABE-42B9-9554-CD8CF49404E5}" srcOrd="1" destOrd="0" parTransId="{61BDA54F-D53C-4F7B-ADD0-59510ECA0515}" sibTransId="{B2A3F369-7A6E-45B7-9DBB-EE4E9FD1EBF4}"/>
    <dgm:cxn modelId="{8C9FC22E-F9C7-4B58-983E-E6559A69E161}" type="presParOf" srcId="{1248E957-9B7C-4368-8C3E-4776808D8294}" destId="{EBE5837C-7D3B-4D1B-A80B-4D44BD634268}" srcOrd="0" destOrd="0" presId="urn:microsoft.com/office/officeart/2008/layout/VerticalCurvedList"/>
    <dgm:cxn modelId="{B2378EEA-EC4F-4956-9299-EC65494CEDA4}" type="presParOf" srcId="{EBE5837C-7D3B-4D1B-A80B-4D44BD634268}" destId="{813F9018-6068-438A-BDE9-179C753681B9}" srcOrd="0" destOrd="0" presId="urn:microsoft.com/office/officeart/2008/layout/VerticalCurvedList"/>
    <dgm:cxn modelId="{EEFD61A2-EC3B-45AD-86F3-460B014870B3}" type="presParOf" srcId="{813F9018-6068-438A-BDE9-179C753681B9}" destId="{98FAACBE-202F-4706-BBB7-9D47D0CD9A28}" srcOrd="0" destOrd="0" presId="urn:microsoft.com/office/officeart/2008/layout/VerticalCurvedList"/>
    <dgm:cxn modelId="{45E007A7-6A52-4454-80BA-C007E669B0E0}" type="presParOf" srcId="{813F9018-6068-438A-BDE9-179C753681B9}" destId="{04815075-E74A-439B-94C5-FE28EA28C35F}" srcOrd="1" destOrd="0" presId="urn:microsoft.com/office/officeart/2008/layout/VerticalCurvedList"/>
    <dgm:cxn modelId="{53C7F30F-3CA8-49F5-8ADB-0609E7756859}" type="presParOf" srcId="{813F9018-6068-438A-BDE9-179C753681B9}" destId="{2222AC1B-470A-47A5-80BA-AAB222946397}" srcOrd="2" destOrd="0" presId="urn:microsoft.com/office/officeart/2008/layout/VerticalCurvedList"/>
    <dgm:cxn modelId="{2731AB88-404E-4951-9BB6-DEF7A0104F50}" type="presParOf" srcId="{813F9018-6068-438A-BDE9-179C753681B9}" destId="{BA9BBAA0-1D68-4983-AA48-0F8ACBC089EC}" srcOrd="3" destOrd="0" presId="urn:microsoft.com/office/officeart/2008/layout/VerticalCurvedList"/>
    <dgm:cxn modelId="{8B355345-9CA4-4EDF-A3F6-42E1DB210BB8}" type="presParOf" srcId="{EBE5837C-7D3B-4D1B-A80B-4D44BD634268}" destId="{7A1B8EFE-3D87-469D-A676-663B1C21D910}" srcOrd="1" destOrd="0" presId="urn:microsoft.com/office/officeart/2008/layout/VerticalCurvedList"/>
    <dgm:cxn modelId="{AEAC319D-D0EE-4CEE-8ABB-542B92B4D5F5}" type="presParOf" srcId="{EBE5837C-7D3B-4D1B-A80B-4D44BD634268}" destId="{BD2070D7-C9B5-4A58-8589-CDEDB651E99E}" srcOrd="2" destOrd="0" presId="urn:microsoft.com/office/officeart/2008/layout/VerticalCurvedList"/>
    <dgm:cxn modelId="{49631823-C084-450C-8DF1-4FE6CF4E9D85}" type="presParOf" srcId="{BD2070D7-C9B5-4A58-8589-CDEDB651E99E}" destId="{2867E869-0659-40D1-BB1A-8D1D00A7F07C}" srcOrd="0" destOrd="0" presId="urn:microsoft.com/office/officeart/2008/layout/VerticalCurvedList"/>
    <dgm:cxn modelId="{C0D62A7A-136B-4C9C-82C6-F8BD04A603F7}" type="presParOf" srcId="{EBE5837C-7D3B-4D1B-A80B-4D44BD634268}" destId="{FE6AC769-7BD9-4021-8B98-5F4E4D90291C}" srcOrd="3" destOrd="0" presId="urn:microsoft.com/office/officeart/2008/layout/VerticalCurvedList"/>
    <dgm:cxn modelId="{B1B73170-7D7A-4341-8316-E7AB189017FD}" type="presParOf" srcId="{EBE5837C-7D3B-4D1B-A80B-4D44BD634268}" destId="{F12671FA-0DA9-47CC-83D2-E74BAAEB51ED}" srcOrd="4" destOrd="0" presId="urn:microsoft.com/office/officeart/2008/layout/VerticalCurvedList"/>
    <dgm:cxn modelId="{E646EF76-99A4-4AFE-9C98-384DF712F3B5}" type="presParOf" srcId="{F12671FA-0DA9-47CC-83D2-E74BAAEB51ED}" destId="{E07FFAE7-60BD-4331-BC43-3565F927C1C3}" srcOrd="0" destOrd="0" presId="urn:microsoft.com/office/officeart/2008/layout/VerticalCurvedList"/>
    <dgm:cxn modelId="{9E4D87A2-AD92-4B36-B875-D32A5A38DBC0}" type="presParOf" srcId="{EBE5837C-7D3B-4D1B-A80B-4D44BD634268}" destId="{E3D6B9E9-F26A-47D2-947F-CCC8C74E7AD8}" srcOrd="5" destOrd="0" presId="urn:microsoft.com/office/officeart/2008/layout/VerticalCurvedList"/>
    <dgm:cxn modelId="{857BDF4E-0CE1-48C7-BE1E-8994EBCD63F0}" type="presParOf" srcId="{EBE5837C-7D3B-4D1B-A80B-4D44BD634268}" destId="{2ABD0357-0A37-4202-8D16-79338F8388AA}" srcOrd="6" destOrd="0" presId="urn:microsoft.com/office/officeart/2008/layout/VerticalCurvedList"/>
    <dgm:cxn modelId="{FBF93B25-AA25-4066-8678-076DA0AC37BE}" type="presParOf" srcId="{2ABD0357-0A37-4202-8D16-79338F8388AA}" destId="{40EDC588-D445-4394-BBF9-4086D96F9863}" srcOrd="0" destOrd="0" presId="urn:microsoft.com/office/officeart/2008/layout/VerticalCurvedList"/>
    <dgm:cxn modelId="{F0CFE917-E784-4DED-8AFE-134A63F99B3F}" type="presParOf" srcId="{EBE5837C-7D3B-4D1B-A80B-4D44BD634268}" destId="{27965DBB-8689-460D-8115-4B737BBEB21E}" srcOrd="7" destOrd="0" presId="urn:microsoft.com/office/officeart/2008/layout/VerticalCurvedList"/>
    <dgm:cxn modelId="{6096CE79-9EE6-41CC-9BA4-6E7512B6CCAE}" type="presParOf" srcId="{EBE5837C-7D3B-4D1B-A80B-4D44BD634268}" destId="{EA1E069B-8EF6-4D31-B7A4-1CB96F56F010}" srcOrd="8" destOrd="0" presId="urn:microsoft.com/office/officeart/2008/layout/VerticalCurvedList"/>
    <dgm:cxn modelId="{B1F65FBC-A681-4798-BE46-03D5D10771FC}" type="presParOf" srcId="{EA1E069B-8EF6-4D31-B7A4-1CB96F56F010}" destId="{5D72A5D4-9899-4484-A836-EE5C3331BA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732E6D7-2CAB-4747-937F-F8F47FCEA082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E04D11-6851-4BCF-934F-943589FBDC76}">
      <dgm:prSet phldrT="[Text]"/>
      <dgm:spPr/>
      <dgm:t>
        <a:bodyPr/>
        <a:lstStyle/>
        <a:p>
          <a:r>
            <a:rPr lang="en-US" dirty="0"/>
            <a:t>Back</a:t>
          </a:r>
          <a:endParaRPr lang="en-GB" dirty="0"/>
        </a:p>
      </dgm:t>
    </dgm:pt>
    <dgm:pt modelId="{8884013B-7DBF-42B4-A29E-8430CBA10BA9}" type="parTrans" cxnId="{4A0F4FA7-D967-4D60-B8E2-42399A48849B}">
      <dgm:prSet/>
      <dgm:spPr/>
      <dgm:t>
        <a:bodyPr/>
        <a:lstStyle/>
        <a:p>
          <a:endParaRPr lang="en-GB"/>
        </a:p>
      </dgm:t>
    </dgm:pt>
    <dgm:pt modelId="{5F423218-BB57-4689-8493-D19477A0E2E4}" type="sibTrans" cxnId="{4A0F4FA7-D967-4D60-B8E2-42399A48849B}">
      <dgm:prSet/>
      <dgm:spPr/>
      <dgm:t>
        <a:bodyPr/>
        <a:lstStyle/>
        <a:p>
          <a:endParaRPr lang="en-GB"/>
        </a:p>
      </dgm:t>
    </dgm:pt>
    <dgm:pt modelId="{0B87A443-97B9-40D7-9EEA-862CB0948A0F}" type="pres">
      <dgm:prSet presAssocID="{2732E6D7-2CAB-4747-937F-F8F47FCEA082}" presName="arrowDiagram" presStyleCnt="0">
        <dgm:presLayoutVars>
          <dgm:chMax val="5"/>
          <dgm:dir/>
          <dgm:resizeHandles val="exact"/>
        </dgm:presLayoutVars>
      </dgm:prSet>
      <dgm:spPr/>
    </dgm:pt>
    <dgm:pt modelId="{179B06AF-D140-447F-8FD6-8D2C8C911F6A}" type="pres">
      <dgm:prSet presAssocID="{2732E6D7-2CAB-4747-937F-F8F47FCEA082}" presName="arrow" presStyleLbl="bgShp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B43310C-ABFC-471D-9F3E-43896D43D568}" type="pres">
      <dgm:prSet presAssocID="{2732E6D7-2CAB-4747-937F-F8F47FCEA082}" presName="arrowDiagram1" presStyleCnt="0">
        <dgm:presLayoutVars>
          <dgm:bulletEnabled val="1"/>
        </dgm:presLayoutVars>
      </dgm:prSet>
      <dgm:spPr/>
    </dgm:pt>
    <dgm:pt modelId="{B1772906-2862-48A9-80BD-DE393595F5FC}" type="pres">
      <dgm:prSet presAssocID="{5AE04D11-6851-4BCF-934F-943589FBDC76}" presName="bullet1" presStyleLbl="node1" presStyleIdx="0" presStyleCnt="1"/>
      <dgm:spPr/>
    </dgm:pt>
    <dgm:pt modelId="{41C15F9E-3F3D-4F3D-90AE-5F37C93C9173}" type="pres">
      <dgm:prSet presAssocID="{5AE04D11-6851-4BCF-934F-943589FBDC76}" presName="textBox1" presStyleLbl="revTx" presStyleIdx="0" presStyleCnt="1">
        <dgm:presLayoutVars>
          <dgm:bulletEnabled val="1"/>
        </dgm:presLayoutVars>
      </dgm:prSet>
      <dgm:spPr/>
    </dgm:pt>
  </dgm:ptLst>
  <dgm:cxnLst>
    <dgm:cxn modelId="{F60A294A-1A33-466C-B14F-35A9DCB7C991}" type="presOf" srcId="{5AE04D11-6851-4BCF-934F-943589FBDC76}" destId="{41C15F9E-3F3D-4F3D-90AE-5F37C93C9173}" srcOrd="0" destOrd="0" presId="urn:microsoft.com/office/officeart/2005/8/layout/arrow2"/>
    <dgm:cxn modelId="{AB76B396-CD5C-4BA1-BBED-09968B94E8F5}" type="presOf" srcId="{2732E6D7-2CAB-4747-937F-F8F47FCEA082}" destId="{0B87A443-97B9-40D7-9EEA-862CB0948A0F}" srcOrd="0" destOrd="0" presId="urn:microsoft.com/office/officeart/2005/8/layout/arrow2"/>
    <dgm:cxn modelId="{4A0F4FA7-D967-4D60-B8E2-42399A48849B}" srcId="{2732E6D7-2CAB-4747-937F-F8F47FCEA082}" destId="{5AE04D11-6851-4BCF-934F-943589FBDC76}" srcOrd="0" destOrd="0" parTransId="{8884013B-7DBF-42B4-A29E-8430CBA10BA9}" sibTransId="{5F423218-BB57-4689-8493-D19477A0E2E4}"/>
    <dgm:cxn modelId="{04612194-8C5A-4DDB-8C97-BAC6295ABE65}" type="presParOf" srcId="{0B87A443-97B9-40D7-9EEA-862CB0948A0F}" destId="{179B06AF-D140-447F-8FD6-8D2C8C911F6A}" srcOrd="0" destOrd="0" presId="urn:microsoft.com/office/officeart/2005/8/layout/arrow2"/>
    <dgm:cxn modelId="{FF20D28F-01B4-43E7-9E97-A0CA6DD93907}" type="presParOf" srcId="{0B87A443-97B9-40D7-9EEA-862CB0948A0F}" destId="{BB43310C-ABFC-471D-9F3E-43896D43D568}" srcOrd="1" destOrd="0" presId="urn:microsoft.com/office/officeart/2005/8/layout/arrow2"/>
    <dgm:cxn modelId="{56C2A4D9-0106-4D83-A651-B8A8DC61EB5D}" type="presParOf" srcId="{BB43310C-ABFC-471D-9F3E-43896D43D568}" destId="{B1772906-2862-48A9-80BD-DE393595F5FC}" srcOrd="0" destOrd="0" presId="urn:microsoft.com/office/officeart/2005/8/layout/arrow2"/>
    <dgm:cxn modelId="{F249492C-ED41-4744-AFD9-8871EDEF93E5}" type="presParOf" srcId="{BB43310C-ABFC-471D-9F3E-43896D43D568}" destId="{41C15F9E-3F3D-4F3D-90AE-5F37C93C917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DFE8EC3-9BA0-4BAE-A579-E95874C3FA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1D82ED9-F832-4F40-970B-A513AB2B9B58}">
      <dgm:prSet phldrT="[Text]" custT="1"/>
      <dgm:spPr/>
      <dgm:t>
        <a:bodyPr/>
        <a:lstStyle/>
        <a:p>
          <a:r>
            <a:rPr lang="en-US" sz="1000" dirty="0"/>
            <a:t>GRANT MCVEIGH</a:t>
          </a:r>
        </a:p>
        <a:p>
          <a:r>
            <a:rPr lang="en-US" sz="1000" dirty="0"/>
            <a:t>Commercial Manager Exeter</a:t>
          </a:r>
          <a:endParaRPr lang="en-GB" sz="1000" dirty="0"/>
        </a:p>
      </dgm:t>
    </dgm:pt>
    <dgm:pt modelId="{88E0313B-42B4-4AAE-B9B7-B15F130CAD1E}" type="parTrans" cxnId="{C1A24865-4CF1-48C0-B2B3-D2B0E21C9BED}">
      <dgm:prSet/>
      <dgm:spPr/>
      <dgm:t>
        <a:bodyPr/>
        <a:lstStyle/>
        <a:p>
          <a:endParaRPr lang="en-GB"/>
        </a:p>
      </dgm:t>
    </dgm:pt>
    <dgm:pt modelId="{105C0588-2570-4574-A93A-7110BD02C82F}" type="sibTrans" cxnId="{C1A24865-4CF1-48C0-B2B3-D2B0E21C9BED}">
      <dgm:prSet/>
      <dgm:spPr/>
      <dgm:t>
        <a:bodyPr/>
        <a:lstStyle/>
        <a:p>
          <a:endParaRPr lang="en-GB"/>
        </a:p>
      </dgm:t>
    </dgm:pt>
    <dgm:pt modelId="{42C2EF59-7B04-4027-ABC4-C51AAEBAB400}">
      <dgm:prSet custT="1"/>
      <dgm:spPr/>
      <dgm:t>
        <a:bodyPr/>
        <a:lstStyle/>
        <a:p>
          <a:r>
            <a:rPr lang="en-US" sz="1000" dirty="0"/>
            <a:t>LUKE MOORE</a:t>
          </a:r>
        </a:p>
        <a:p>
          <a:r>
            <a:rPr lang="en-US" sz="1000" dirty="0"/>
            <a:t>Assistant Quantity Surveyor</a:t>
          </a:r>
          <a:endParaRPr lang="en-GB" sz="1000" dirty="0"/>
        </a:p>
      </dgm:t>
    </dgm:pt>
    <dgm:pt modelId="{4658D852-DBC9-42FE-917C-ADB341345C8C}" type="parTrans" cxnId="{14829C8B-FD4E-4EE4-B5A9-D01C703FDE09}">
      <dgm:prSet/>
      <dgm:spPr/>
      <dgm:t>
        <a:bodyPr/>
        <a:lstStyle/>
        <a:p>
          <a:endParaRPr lang="en-GB"/>
        </a:p>
      </dgm:t>
    </dgm:pt>
    <dgm:pt modelId="{72026BEC-F6DB-4E1C-B30E-A55BCD82AA5A}" type="sibTrans" cxnId="{14829C8B-FD4E-4EE4-B5A9-D01C703FDE09}">
      <dgm:prSet/>
      <dgm:spPr/>
      <dgm:t>
        <a:bodyPr/>
        <a:lstStyle/>
        <a:p>
          <a:endParaRPr lang="en-GB"/>
        </a:p>
      </dgm:t>
    </dgm:pt>
    <dgm:pt modelId="{D4C52319-84E7-469F-BA0B-43A42FBDDE4D}">
      <dgm:prSet custT="1"/>
      <dgm:spPr/>
      <dgm:t>
        <a:bodyPr/>
        <a:lstStyle/>
        <a:p>
          <a:r>
            <a:rPr lang="en-GB" sz="1000" dirty="0"/>
            <a:t>JOE STIVEY</a:t>
          </a:r>
        </a:p>
        <a:p>
          <a:r>
            <a:rPr lang="en-GB" sz="1000" dirty="0"/>
            <a:t>Quantity Surveyor</a:t>
          </a:r>
        </a:p>
      </dgm:t>
    </dgm:pt>
    <dgm:pt modelId="{E8C33A01-7E82-41EE-B587-44E082C2817B}" type="parTrans" cxnId="{B5116A4E-70C5-4C8D-87E2-82E29167C83F}">
      <dgm:prSet/>
      <dgm:spPr/>
      <dgm:t>
        <a:bodyPr/>
        <a:lstStyle/>
        <a:p>
          <a:endParaRPr lang="en-GB"/>
        </a:p>
      </dgm:t>
    </dgm:pt>
    <dgm:pt modelId="{63F4BD23-0EC2-45D9-BDF1-19EFE72467C2}" type="sibTrans" cxnId="{B5116A4E-70C5-4C8D-87E2-82E29167C83F}">
      <dgm:prSet/>
      <dgm:spPr/>
      <dgm:t>
        <a:bodyPr/>
        <a:lstStyle/>
        <a:p>
          <a:endParaRPr lang="en-GB"/>
        </a:p>
      </dgm:t>
    </dgm:pt>
    <dgm:pt modelId="{1ACAC1A9-6165-4975-82A6-7C78D8D94D05}">
      <dgm:prSet/>
      <dgm:spPr/>
      <dgm:t>
        <a:bodyPr/>
        <a:lstStyle/>
        <a:p>
          <a:r>
            <a:rPr lang="en-GB" dirty="0"/>
            <a:t>STACEY BERNSTIEN</a:t>
          </a:r>
        </a:p>
        <a:p>
          <a:r>
            <a:rPr lang="en-GB" dirty="0"/>
            <a:t>Commercial Assistant</a:t>
          </a:r>
        </a:p>
      </dgm:t>
    </dgm:pt>
    <dgm:pt modelId="{F1108A7A-DD30-408C-B9B0-9A0B6E388F62}" type="parTrans" cxnId="{4EABD26A-0462-45C9-97B6-60CF50274859}">
      <dgm:prSet/>
      <dgm:spPr/>
      <dgm:t>
        <a:bodyPr/>
        <a:lstStyle/>
        <a:p>
          <a:endParaRPr lang="en-GB"/>
        </a:p>
      </dgm:t>
    </dgm:pt>
    <dgm:pt modelId="{B508D23D-262F-40D0-9DF3-7BD64F463C0B}" type="sibTrans" cxnId="{4EABD26A-0462-45C9-97B6-60CF50274859}">
      <dgm:prSet/>
      <dgm:spPr/>
      <dgm:t>
        <a:bodyPr/>
        <a:lstStyle/>
        <a:p>
          <a:endParaRPr lang="en-GB"/>
        </a:p>
      </dgm:t>
    </dgm:pt>
    <dgm:pt modelId="{FE63AC18-38F0-4569-A358-359CC99BD000}">
      <dgm:prSet custT="1"/>
      <dgm:spPr/>
      <dgm:t>
        <a:bodyPr/>
        <a:lstStyle/>
        <a:p>
          <a:r>
            <a:rPr lang="en-GB" sz="1000" dirty="0"/>
            <a:t>CHARLIE FISK</a:t>
          </a:r>
        </a:p>
        <a:p>
          <a:r>
            <a:rPr lang="en-GB" sz="1000" dirty="0"/>
            <a:t>Quantity Surveyor</a:t>
          </a:r>
        </a:p>
      </dgm:t>
    </dgm:pt>
    <dgm:pt modelId="{D6226825-CEF7-46E2-8329-B14FA3343FF9}" type="parTrans" cxnId="{5D5BAAD4-BA54-4A27-B890-997781D4C80D}">
      <dgm:prSet/>
      <dgm:spPr/>
      <dgm:t>
        <a:bodyPr/>
        <a:lstStyle/>
        <a:p>
          <a:endParaRPr lang="en-GB"/>
        </a:p>
      </dgm:t>
    </dgm:pt>
    <dgm:pt modelId="{B3B9A1B0-BBE3-4D31-803A-2E6479EF7969}" type="sibTrans" cxnId="{5D5BAAD4-BA54-4A27-B890-997781D4C80D}">
      <dgm:prSet/>
      <dgm:spPr/>
      <dgm:t>
        <a:bodyPr/>
        <a:lstStyle/>
        <a:p>
          <a:endParaRPr lang="en-GB"/>
        </a:p>
      </dgm:t>
    </dgm:pt>
    <dgm:pt modelId="{6A82EED8-57DE-4B3C-8CBB-6513DFE3D99B}">
      <dgm:prSet custT="1"/>
      <dgm:spPr/>
      <dgm:t>
        <a:bodyPr/>
        <a:lstStyle/>
        <a:p>
          <a:endParaRPr lang="en-GB" sz="1000" dirty="0"/>
        </a:p>
        <a:p>
          <a:r>
            <a:rPr lang="en-GB" sz="1000" dirty="0"/>
            <a:t>OWEN MUSK</a:t>
          </a:r>
        </a:p>
        <a:p>
          <a:r>
            <a:rPr lang="en-GB" sz="1000" dirty="0"/>
            <a:t>Trainee Quantity Surveyor</a:t>
          </a:r>
        </a:p>
        <a:p>
          <a:endParaRPr lang="en-GB" sz="1000" dirty="0"/>
        </a:p>
      </dgm:t>
    </dgm:pt>
    <dgm:pt modelId="{21CB2782-11B9-4541-A489-F6AC42AF49E5}" type="parTrans" cxnId="{8179AF18-5E20-43B9-AE34-0EC0B7A6B1EF}">
      <dgm:prSet/>
      <dgm:spPr/>
      <dgm:t>
        <a:bodyPr/>
        <a:lstStyle/>
        <a:p>
          <a:endParaRPr lang="en-US"/>
        </a:p>
      </dgm:t>
    </dgm:pt>
    <dgm:pt modelId="{A3AE57A1-3D0D-447E-AAE1-812A61D92AEE}" type="sibTrans" cxnId="{8179AF18-5E20-43B9-AE34-0EC0B7A6B1EF}">
      <dgm:prSet/>
      <dgm:spPr/>
      <dgm:t>
        <a:bodyPr/>
        <a:lstStyle/>
        <a:p>
          <a:endParaRPr lang="en-US"/>
        </a:p>
      </dgm:t>
    </dgm:pt>
    <dgm:pt modelId="{1248E957-9B7C-4368-8C3E-4776808D8294}" type="pres">
      <dgm:prSet presAssocID="{9DFE8EC3-9BA0-4BAE-A579-E95874C3FA33}" presName="Name0" presStyleCnt="0">
        <dgm:presLayoutVars>
          <dgm:chMax val="7"/>
          <dgm:chPref val="7"/>
          <dgm:dir/>
        </dgm:presLayoutVars>
      </dgm:prSet>
      <dgm:spPr/>
    </dgm:pt>
    <dgm:pt modelId="{EBE5837C-7D3B-4D1B-A80B-4D44BD634268}" type="pres">
      <dgm:prSet presAssocID="{9DFE8EC3-9BA0-4BAE-A579-E95874C3FA33}" presName="Name1" presStyleCnt="0"/>
      <dgm:spPr/>
    </dgm:pt>
    <dgm:pt modelId="{813F9018-6068-438A-BDE9-179C753681B9}" type="pres">
      <dgm:prSet presAssocID="{9DFE8EC3-9BA0-4BAE-A579-E95874C3FA33}" presName="cycle" presStyleCnt="0"/>
      <dgm:spPr/>
    </dgm:pt>
    <dgm:pt modelId="{98FAACBE-202F-4706-BBB7-9D47D0CD9A28}" type="pres">
      <dgm:prSet presAssocID="{9DFE8EC3-9BA0-4BAE-A579-E95874C3FA33}" presName="srcNode" presStyleLbl="node1" presStyleIdx="0" presStyleCnt="6"/>
      <dgm:spPr/>
    </dgm:pt>
    <dgm:pt modelId="{04815075-E74A-439B-94C5-FE28EA28C35F}" type="pres">
      <dgm:prSet presAssocID="{9DFE8EC3-9BA0-4BAE-A579-E95874C3FA33}" presName="conn" presStyleLbl="parChTrans1D2" presStyleIdx="0" presStyleCnt="1"/>
      <dgm:spPr/>
    </dgm:pt>
    <dgm:pt modelId="{2222AC1B-470A-47A5-80BA-AAB222946397}" type="pres">
      <dgm:prSet presAssocID="{9DFE8EC3-9BA0-4BAE-A579-E95874C3FA33}" presName="extraNode" presStyleLbl="node1" presStyleIdx="0" presStyleCnt="6"/>
      <dgm:spPr/>
    </dgm:pt>
    <dgm:pt modelId="{BA9BBAA0-1D68-4983-AA48-0F8ACBC089EC}" type="pres">
      <dgm:prSet presAssocID="{9DFE8EC3-9BA0-4BAE-A579-E95874C3FA33}" presName="dstNode" presStyleLbl="node1" presStyleIdx="0" presStyleCnt="6"/>
      <dgm:spPr/>
    </dgm:pt>
    <dgm:pt modelId="{7A1B8EFE-3D87-469D-A676-663B1C21D910}" type="pres">
      <dgm:prSet presAssocID="{B1D82ED9-F832-4F40-970B-A513AB2B9B58}" presName="text_1" presStyleLbl="node1" presStyleIdx="0" presStyleCnt="6" custScaleX="96988" custScaleY="101905" custLinFactNeighborX="2906" custLinFactNeighborY="-6201">
        <dgm:presLayoutVars>
          <dgm:bulletEnabled val="1"/>
        </dgm:presLayoutVars>
      </dgm:prSet>
      <dgm:spPr/>
    </dgm:pt>
    <dgm:pt modelId="{BD2070D7-C9B5-4A58-8589-CDEDB651E99E}" type="pres">
      <dgm:prSet presAssocID="{B1D82ED9-F832-4F40-970B-A513AB2B9B58}" presName="accent_1" presStyleCnt="0"/>
      <dgm:spPr/>
    </dgm:pt>
    <dgm:pt modelId="{2867E869-0659-40D1-BB1A-8D1D00A7F07C}" type="pres">
      <dgm:prSet presAssocID="{B1D82ED9-F832-4F40-970B-A513AB2B9B58}" presName="accentRepeatNode" presStyleLbl="solidFgAcc1" presStyleIdx="0" presStyleCnt="6" custScaleX="108134" custScaleY="104618"/>
      <dgm:spPr>
        <a:solidFill>
          <a:srgbClr val="FF0000"/>
        </a:solidFill>
      </dgm:spPr>
    </dgm:pt>
    <dgm:pt modelId="{D0E90DC0-B78B-4234-8C5B-B901110CEE23}" type="pres">
      <dgm:prSet presAssocID="{1ACAC1A9-6165-4975-82A6-7C78D8D94D05}" presName="text_2" presStyleLbl="node1" presStyleIdx="1" presStyleCnt="6" custLinFactNeighborX="115" custLinFactNeighborY="-16391">
        <dgm:presLayoutVars>
          <dgm:bulletEnabled val="1"/>
        </dgm:presLayoutVars>
      </dgm:prSet>
      <dgm:spPr/>
    </dgm:pt>
    <dgm:pt modelId="{4BF76EE5-BD5D-4D36-B683-93721D9B85E6}" type="pres">
      <dgm:prSet presAssocID="{1ACAC1A9-6165-4975-82A6-7C78D8D94D05}" presName="accent_2" presStyleCnt="0"/>
      <dgm:spPr/>
    </dgm:pt>
    <dgm:pt modelId="{A3B922E6-788E-4837-A42C-32D373E19F64}" type="pres">
      <dgm:prSet presAssocID="{1ACAC1A9-6165-4975-82A6-7C78D8D94D05}" presName="accentRepeatNode" presStyleLbl="solidFgAcc1" presStyleIdx="1" presStyleCnt="6"/>
      <dgm:spPr>
        <a:solidFill>
          <a:srgbClr val="FF0000"/>
        </a:solidFill>
      </dgm:spPr>
    </dgm:pt>
    <dgm:pt modelId="{B49CC0AA-07A2-4292-B3EA-C122FA0290AE}" type="pres">
      <dgm:prSet presAssocID="{42C2EF59-7B04-4027-ABC4-C51AAEBAB400}" presName="text_3" presStyleLbl="node1" presStyleIdx="2" presStyleCnt="6" custLinFactNeighborX="-1834" custLinFactNeighborY="-8461">
        <dgm:presLayoutVars>
          <dgm:bulletEnabled val="1"/>
        </dgm:presLayoutVars>
      </dgm:prSet>
      <dgm:spPr/>
    </dgm:pt>
    <dgm:pt modelId="{CF4773BC-651E-4376-9410-1633D8E3CA26}" type="pres">
      <dgm:prSet presAssocID="{42C2EF59-7B04-4027-ABC4-C51AAEBAB400}" presName="accent_3" presStyleCnt="0"/>
      <dgm:spPr/>
    </dgm:pt>
    <dgm:pt modelId="{74520E4A-20E9-49C5-A961-D4C7865BA4B0}" type="pres">
      <dgm:prSet presAssocID="{42C2EF59-7B04-4027-ABC4-C51AAEBAB400}" presName="accentRepeatNode" presStyleLbl="solidFgAcc1" presStyleIdx="2" presStyleCnt="6" custScaleX="99029" custScaleY="107316" custLinFactNeighborX="-14036" custLinFactNeighborY="-4512"/>
      <dgm:spPr>
        <a:solidFill>
          <a:srgbClr val="FF0000"/>
        </a:solidFill>
      </dgm:spPr>
    </dgm:pt>
    <dgm:pt modelId="{AC3D1C6C-6121-4D99-8BCF-F296A736E7BB}" type="pres">
      <dgm:prSet presAssocID="{D4C52319-84E7-469F-BA0B-43A42FBDDE4D}" presName="text_4" presStyleLbl="node1" presStyleIdx="3" presStyleCnt="6" custLinFactNeighborX="-1730" custLinFactNeighborY="-19743">
        <dgm:presLayoutVars>
          <dgm:bulletEnabled val="1"/>
        </dgm:presLayoutVars>
      </dgm:prSet>
      <dgm:spPr/>
    </dgm:pt>
    <dgm:pt modelId="{EE2DC584-AE73-4C22-8694-5319D00E3406}" type="pres">
      <dgm:prSet presAssocID="{D4C52319-84E7-469F-BA0B-43A42FBDDE4D}" presName="accent_4" presStyleCnt="0"/>
      <dgm:spPr/>
    </dgm:pt>
    <dgm:pt modelId="{2FFBF8D1-214B-44A0-83A3-00CAFC73AF2B}" type="pres">
      <dgm:prSet presAssocID="{D4C52319-84E7-469F-BA0B-43A42FBDDE4D}" presName="accentRepeatNode" presStyleLbl="solidFgAcc1" presStyleIdx="3" presStyleCnt="6" custScaleX="106095" custScaleY="103801" custLinFactNeighborX="-14036" custLinFactNeighborY="-15794"/>
      <dgm:spPr>
        <a:solidFill>
          <a:srgbClr val="FF0000"/>
        </a:solidFill>
      </dgm:spPr>
    </dgm:pt>
    <dgm:pt modelId="{99E2556F-DDA3-4AC1-A3A3-F695E8B1BD67}" type="pres">
      <dgm:prSet presAssocID="{FE63AC18-38F0-4569-A358-359CC99BD000}" presName="text_5" presStyleLbl="node1" presStyleIdx="4" presStyleCnt="6" custLinFactNeighborX="2238" custLinFactNeighborY="-20360">
        <dgm:presLayoutVars>
          <dgm:bulletEnabled val="1"/>
        </dgm:presLayoutVars>
      </dgm:prSet>
      <dgm:spPr/>
    </dgm:pt>
    <dgm:pt modelId="{46C845CF-3392-4C1A-9BB3-9DAA58663D69}" type="pres">
      <dgm:prSet presAssocID="{FE63AC18-38F0-4569-A358-359CC99BD000}" presName="accent_5" presStyleCnt="0"/>
      <dgm:spPr/>
    </dgm:pt>
    <dgm:pt modelId="{31D5D247-6378-442A-A862-B60C67F1FD26}" type="pres">
      <dgm:prSet presAssocID="{FE63AC18-38F0-4569-A358-359CC99BD000}" presName="accentRepeatNode" presStyleLbl="solidFgAcc1" presStyleIdx="4" presStyleCnt="6" custLinFactNeighborX="8536" custLinFactNeighborY="-16288"/>
      <dgm:spPr>
        <a:solidFill>
          <a:srgbClr val="FF0000"/>
        </a:solidFill>
      </dgm:spPr>
    </dgm:pt>
    <dgm:pt modelId="{03398A77-8017-4F16-AA2E-AD8DDA7BB2D4}" type="pres">
      <dgm:prSet presAssocID="{6A82EED8-57DE-4B3C-8CBB-6513DFE3D99B}" presName="text_6" presStyleLbl="node1" presStyleIdx="5" presStyleCnt="6" custLinFactNeighborX="-276" custLinFactNeighborY="-32460">
        <dgm:presLayoutVars>
          <dgm:bulletEnabled val="1"/>
        </dgm:presLayoutVars>
      </dgm:prSet>
      <dgm:spPr/>
    </dgm:pt>
    <dgm:pt modelId="{E4621269-CD87-468C-A94E-203BA11B28CF}" type="pres">
      <dgm:prSet presAssocID="{6A82EED8-57DE-4B3C-8CBB-6513DFE3D99B}" presName="accent_6" presStyleCnt="0"/>
      <dgm:spPr/>
    </dgm:pt>
    <dgm:pt modelId="{FE3A23AE-9D72-42EA-BF34-9CF5510BD168}" type="pres">
      <dgm:prSet presAssocID="{6A82EED8-57DE-4B3C-8CBB-6513DFE3D99B}" presName="accentRepeatNode" presStyleLbl="solidFgAcc1" presStyleIdx="5" presStyleCnt="6" custLinFactNeighborX="-6769" custLinFactNeighborY="-15794"/>
      <dgm:spPr/>
    </dgm:pt>
  </dgm:ptLst>
  <dgm:cxnLst>
    <dgm:cxn modelId="{BCBF8010-376C-43D1-91CF-E7585ACFBDEC}" type="presOf" srcId="{1ACAC1A9-6165-4975-82A6-7C78D8D94D05}" destId="{D0E90DC0-B78B-4234-8C5B-B901110CEE23}" srcOrd="0" destOrd="0" presId="urn:microsoft.com/office/officeart/2008/layout/VerticalCurvedList"/>
    <dgm:cxn modelId="{8179AF18-5E20-43B9-AE34-0EC0B7A6B1EF}" srcId="{9DFE8EC3-9BA0-4BAE-A579-E95874C3FA33}" destId="{6A82EED8-57DE-4B3C-8CBB-6513DFE3D99B}" srcOrd="5" destOrd="0" parTransId="{21CB2782-11B9-4541-A489-F6AC42AF49E5}" sibTransId="{A3AE57A1-3D0D-447E-AAE1-812A61D92AEE}"/>
    <dgm:cxn modelId="{CD170726-C7FC-4CB4-BF4B-F7AB6E37353B}" type="presOf" srcId="{D4C52319-84E7-469F-BA0B-43A42FBDDE4D}" destId="{AC3D1C6C-6121-4D99-8BCF-F296A736E7BB}" srcOrd="0" destOrd="0" presId="urn:microsoft.com/office/officeart/2008/layout/VerticalCurvedList"/>
    <dgm:cxn modelId="{69715061-7AB2-424D-AC92-F22EF8289240}" type="presOf" srcId="{B1D82ED9-F832-4F40-970B-A513AB2B9B58}" destId="{7A1B8EFE-3D87-469D-A676-663B1C21D910}" srcOrd="0" destOrd="0" presId="urn:microsoft.com/office/officeart/2008/layout/VerticalCurvedList"/>
    <dgm:cxn modelId="{C1A24865-4CF1-48C0-B2B3-D2B0E21C9BED}" srcId="{9DFE8EC3-9BA0-4BAE-A579-E95874C3FA33}" destId="{B1D82ED9-F832-4F40-970B-A513AB2B9B58}" srcOrd="0" destOrd="0" parTransId="{88E0313B-42B4-4AAE-B9B7-B15F130CAD1E}" sibTransId="{105C0588-2570-4574-A93A-7110BD02C82F}"/>
    <dgm:cxn modelId="{4EABD26A-0462-45C9-97B6-60CF50274859}" srcId="{9DFE8EC3-9BA0-4BAE-A579-E95874C3FA33}" destId="{1ACAC1A9-6165-4975-82A6-7C78D8D94D05}" srcOrd="1" destOrd="0" parTransId="{F1108A7A-DD30-408C-B9B0-9A0B6E388F62}" sibTransId="{B508D23D-262F-40D0-9DF3-7BD64F463C0B}"/>
    <dgm:cxn modelId="{B5116A4E-70C5-4C8D-87E2-82E29167C83F}" srcId="{9DFE8EC3-9BA0-4BAE-A579-E95874C3FA33}" destId="{D4C52319-84E7-469F-BA0B-43A42FBDDE4D}" srcOrd="3" destOrd="0" parTransId="{E8C33A01-7E82-41EE-B587-44E082C2817B}" sibTransId="{63F4BD23-0EC2-45D9-BDF1-19EFE72467C2}"/>
    <dgm:cxn modelId="{B08F956F-E671-4F20-BA8D-E4E6453B9F0E}" type="presOf" srcId="{105C0588-2570-4574-A93A-7110BD02C82F}" destId="{04815075-E74A-439B-94C5-FE28EA28C35F}" srcOrd="0" destOrd="0" presId="urn:microsoft.com/office/officeart/2008/layout/VerticalCurvedList"/>
    <dgm:cxn modelId="{14829C8B-FD4E-4EE4-B5A9-D01C703FDE09}" srcId="{9DFE8EC3-9BA0-4BAE-A579-E95874C3FA33}" destId="{42C2EF59-7B04-4027-ABC4-C51AAEBAB400}" srcOrd="2" destOrd="0" parTransId="{4658D852-DBC9-42FE-917C-ADB341345C8C}" sibTransId="{72026BEC-F6DB-4E1C-B30E-A55BCD82AA5A}"/>
    <dgm:cxn modelId="{73414E91-55C8-476A-AF0F-02B3059EA7AA}" type="presOf" srcId="{FE63AC18-38F0-4569-A358-359CC99BD000}" destId="{99E2556F-DDA3-4AC1-A3A3-F695E8B1BD67}" srcOrd="0" destOrd="0" presId="urn:microsoft.com/office/officeart/2008/layout/VerticalCurvedList"/>
    <dgm:cxn modelId="{D93B46BA-4E7B-4216-BB19-F0D4D4B900EA}" type="presOf" srcId="{6A82EED8-57DE-4B3C-8CBB-6513DFE3D99B}" destId="{03398A77-8017-4F16-AA2E-AD8DDA7BB2D4}" srcOrd="0" destOrd="0" presId="urn:microsoft.com/office/officeart/2008/layout/VerticalCurvedList"/>
    <dgm:cxn modelId="{5D5BAAD4-BA54-4A27-B890-997781D4C80D}" srcId="{9DFE8EC3-9BA0-4BAE-A579-E95874C3FA33}" destId="{FE63AC18-38F0-4569-A358-359CC99BD000}" srcOrd="4" destOrd="0" parTransId="{D6226825-CEF7-46E2-8329-B14FA3343FF9}" sibTransId="{B3B9A1B0-BBE3-4D31-803A-2E6479EF7969}"/>
    <dgm:cxn modelId="{311EE5D6-A06C-48F3-BB24-A3A4147DD0ED}" type="presOf" srcId="{9DFE8EC3-9BA0-4BAE-A579-E95874C3FA33}" destId="{1248E957-9B7C-4368-8C3E-4776808D8294}" srcOrd="0" destOrd="0" presId="urn:microsoft.com/office/officeart/2008/layout/VerticalCurvedList"/>
    <dgm:cxn modelId="{387084EC-4FAD-4CC1-B9DA-06B364D3E553}" type="presOf" srcId="{42C2EF59-7B04-4027-ABC4-C51AAEBAB400}" destId="{B49CC0AA-07A2-4292-B3EA-C122FA0290AE}" srcOrd="0" destOrd="0" presId="urn:microsoft.com/office/officeart/2008/layout/VerticalCurvedList"/>
    <dgm:cxn modelId="{8C9FC22E-F9C7-4B58-983E-E6559A69E161}" type="presParOf" srcId="{1248E957-9B7C-4368-8C3E-4776808D8294}" destId="{EBE5837C-7D3B-4D1B-A80B-4D44BD634268}" srcOrd="0" destOrd="0" presId="urn:microsoft.com/office/officeart/2008/layout/VerticalCurvedList"/>
    <dgm:cxn modelId="{B2378EEA-EC4F-4956-9299-EC65494CEDA4}" type="presParOf" srcId="{EBE5837C-7D3B-4D1B-A80B-4D44BD634268}" destId="{813F9018-6068-438A-BDE9-179C753681B9}" srcOrd="0" destOrd="0" presId="urn:microsoft.com/office/officeart/2008/layout/VerticalCurvedList"/>
    <dgm:cxn modelId="{EEFD61A2-EC3B-45AD-86F3-460B014870B3}" type="presParOf" srcId="{813F9018-6068-438A-BDE9-179C753681B9}" destId="{98FAACBE-202F-4706-BBB7-9D47D0CD9A28}" srcOrd="0" destOrd="0" presId="urn:microsoft.com/office/officeart/2008/layout/VerticalCurvedList"/>
    <dgm:cxn modelId="{45E007A7-6A52-4454-80BA-C007E669B0E0}" type="presParOf" srcId="{813F9018-6068-438A-BDE9-179C753681B9}" destId="{04815075-E74A-439B-94C5-FE28EA28C35F}" srcOrd="1" destOrd="0" presId="urn:microsoft.com/office/officeart/2008/layout/VerticalCurvedList"/>
    <dgm:cxn modelId="{53C7F30F-3CA8-49F5-8ADB-0609E7756859}" type="presParOf" srcId="{813F9018-6068-438A-BDE9-179C753681B9}" destId="{2222AC1B-470A-47A5-80BA-AAB222946397}" srcOrd="2" destOrd="0" presId="urn:microsoft.com/office/officeart/2008/layout/VerticalCurvedList"/>
    <dgm:cxn modelId="{2731AB88-404E-4951-9BB6-DEF7A0104F50}" type="presParOf" srcId="{813F9018-6068-438A-BDE9-179C753681B9}" destId="{BA9BBAA0-1D68-4983-AA48-0F8ACBC089EC}" srcOrd="3" destOrd="0" presId="urn:microsoft.com/office/officeart/2008/layout/VerticalCurvedList"/>
    <dgm:cxn modelId="{8B355345-9CA4-4EDF-A3F6-42E1DB210BB8}" type="presParOf" srcId="{EBE5837C-7D3B-4D1B-A80B-4D44BD634268}" destId="{7A1B8EFE-3D87-469D-A676-663B1C21D910}" srcOrd="1" destOrd="0" presId="urn:microsoft.com/office/officeart/2008/layout/VerticalCurvedList"/>
    <dgm:cxn modelId="{AEAC319D-D0EE-4CEE-8ABB-542B92B4D5F5}" type="presParOf" srcId="{EBE5837C-7D3B-4D1B-A80B-4D44BD634268}" destId="{BD2070D7-C9B5-4A58-8589-CDEDB651E99E}" srcOrd="2" destOrd="0" presId="urn:microsoft.com/office/officeart/2008/layout/VerticalCurvedList"/>
    <dgm:cxn modelId="{49631823-C084-450C-8DF1-4FE6CF4E9D85}" type="presParOf" srcId="{BD2070D7-C9B5-4A58-8589-CDEDB651E99E}" destId="{2867E869-0659-40D1-BB1A-8D1D00A7F07C}" srcOrd="0" destOrd="0" presId="urn:microsoft.com/office/officeart/2008/layout/VerticalCurvedList"/>
    <dgm:cxn modelId="{71FC5431-360E-40B1-802D-95E4E4865B68}" type="presParOf" srcId="{EBE5837C-7D3B-4D1B-A80B-4D44BD634268}" destId="{D0E90DC0-B78B-4234-8C5B-B901110CEE23}" srcOrd="3" destOrd="0" presId="urn:microsoft.com/office/officeart/2008/layout/VerticalCurvedList"/>
    <dgm:cxn modelId="{CB1E6666-6FA1-4EE0-AB03-F853C1BC78B3}" type="presParOf" srcId="{EBE5837C-7D3B-4D1B-A80B-4D44BD634268}" destId="{4BF76EE5-BD5D-4D36-B683-93721D9B85E6}" srcOrd="4" destOrd="0" presId="urn:microsoft.com/office/officeart/2008/layout/VerticalCurvedList"/>
    <dgm:cxn modelId="{A2E0BDA9-EAE9-4DD9-9D9E-662DD35F56BC}" type="presParOf" srcId="{4BF76EE5-BD5D-4D36-B683-93721D9B85E6}" destId="{A3B922E6-788E-4837-A42C-32D373E19F64}" srcOrd="0" destOrd="0" presId="urn:microsoft.com/office/officeart/2008/layout/VerticalCurvedList"/>
    <dgm:cxn modelId="{AC675993-B4D6-4258-BB61-84A24B345B03}" type="presParOf" srcId="{EBE5837C-7D3B-4D1B-A80B-4D44BD634268}" destId="{B49CC0AA-07A2-4292-B3EA-C122FA0290AE}" srcOrd="5" destOrd="0" presId="urn:microsoft.com/office/officeart/2008/layout/VerticalCurvedList"/>
    <dgm:cxn modelId="{B7487145-A0BB-4322-8C25-5EE4C27D7B42}" type="presParOf" srcId="{EBE5837C-7D3B-4D1B-A80B-4D44BD634268}" destId="{CF4773BC-651E-4376-9410-1633D8E3CA26}" srcOrd="6" destOrd="0" presId="urn:microsoft.com/office/officeart/2008/layout/VerticalCurvedList"/>
    <dgm:cxn modelId="{A28B28A5-3165-4C6F-8239-694348546931}" type="presParOf" srcId="{CF4773BC-651E-4376-9410-1633D8E3CA26}" destId="{74520E4A-20E9-49C5-A961-D4C7865BA4B0}" srcOrd="0" destOrd="0" presId="urn:microsoft.com/office/officeart/2008/layout/VerticalCurvedList"/>
    <dgm:cxn modelId="{99FB9268-BB3B-45B4-86A3-8E748738BCE8}" type="presParOf" srcId="{EBE5837C-7D3B-4D1B-A80B-4D44BD634268}" destId="{AC3D1C6C-6121-4D99-8BCF-F296A736E7BB}" srcOrd="7" destOrd="0" presId="urn:microsoft.com/office/officeart/2008/layout/VerticalCurvedList"/>
    <dgm:cxn modelId="{200F0B5A-2639-4E2A-8586-68E11CF87549}" type="presParOf" srcId="{EBE5837C-7D3B-4D1B-A80B-4D44BD634268}" destId="{EE2DC584-AE73-4C22-8694-5319D00E3406}" srcOrd="8" destOrd="0" presId="urn:microsoft.com/office/officeart/2008/layout/VerticalCurvedList"/>
    <dgm:cxn modelId="{CED89C0D-D9EC-4761-A032-120A6A9C6EE6}" type="presParOf" srcId="{EE2DC584-AE73-4C22-8694-5319D00E3406}" destId="{2FFBF8D1-214B-44A0-83A3-00CAFC73AF2B}" srcOrd="0" destOrd="0" presId="urn:microsoft.com/office/officeart/2008/layout/VerticalCurvedList"/>
    <dgm:cxn modelId="{0C3AD5C8-8BA1-462B-A3A3-18045C74971C}" type="presParOf" srcId="{EBE5837C-7D3B-4D1B-A80B-4D44BD634268}" destId="{99E2556F-DDA3-4AC1-A3A3-F695E8B1BD67}" srcOrd="9" destOrd="0" presId="urn:microsoft.com/office/officeart/2008/layout/VerticalCurvedList"/>
    <dgm:cxn modelId="{AE60EC75-18E5-4F09-80AC-7F0639D1718C}" type="presParOf" srcId="{EBE5837C-7D3B-4D1B-A80B-4D44BD634268}" destId="{46C845CF-3392-4C1A-9BB3-9DAA58663D69}" srcOrd="10" destOrd="0" presId="urn:microsoft.com/office/officeart/2008/layout/VerticalCurvedList"/>
    <dgm:cxn modelId="{F3D32551-50F1-472B-A714-AC6D0AFBA765}" type="presParOf" srcId="{46C845CF-3392-4C1A-9BB3-9DAA58663D69}" destId="{31D5D247-6378-442A-A862-B60C67F1FD26}" srcOrd="0" destOrd="0" presId="urn:microsoft.com/office/officeart/2008/layout/VerticalCurvedList"/>
    <dgm:cxn modelId="{1F299CD4-44D0-462E-964F-EAB80CB56AB5}" type="presParOf" srcId="{EBE5837C-7D3B-4D1B-A80B-4D44BD634268}" destId="{03398A77-8017-4F16-AA2E-AD8DDA7BB2D4}" srcOrd="11" destOrd="0" presId="urn:microsoft.com/office/officeart/2008/layout/VerticalCurvedList"/>
    <dgm:cxn modelId="{029EB3FF-B833-4F7E-9480-AFF6FE5894FC}" type="presParOf" srcId="{EBE5837C-7D3B-4D1B-A80B-4D44BD634268}" destId="{E4621269-CD87-468C-A94E-203BA11B28CF}" srcOrd="12" destOrd="0" presId="urn:microsoft.com/office/officeart/2008/layout/VerticalCurvedList"/>
    <dgm:cxn modelId="{FDAB7B69-B5E0-4B66-B604-DD23CC11F76A}" type="presParOf" srcId="{E4621269-CD87-468C-A94E-203BA11B28CF}" destId="{FE3A23AE-9D72-42EA-BF34-9CF5510BD1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32E6D7-2CAB-4747-937F-F8F47FCEA082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E04D11-6851-4BCF-934F-943589FBDC76}">
      <dgm:prSet phldrT="[Text]"/>
      <dgm:spPr/>
      <dgm:t>
        <a:bodyPr/>
        <a:lstStyle/>
        <a:p>
          <a:r>
            <a:rPr lang="en-US" dirty="0"/>
            <a:t>Back</a:t>
          </a:r>
          <a:endParaRPr lang="en-GB" dirty="0"/>
        </a:p>
      </dgm:t>
    </dgm:pt>
    <dgm:pt modelId="{8884013B-7DBF-42B4-A29E-8430CBA10BA9}" type="parTrans" cxnId="{4A0F4FA7-D967-4D60-B8E2-42399A48849B}">
      <dgm:prSet/>
      <dgm:spPr/>
      <dgm:t>
        <a:bodyPr/>
        <a:lstStyle/>
        <a:p>
          <a:endParaRPr lang="en-GB"/>
        </a:p>
      </dgm:t>
    </dgm:pt>
    <dgm:pt modelId="{5F423218-BB57-4689-8493-D19477A0E2E4}" type="sibTrans" cxnId="{4A0F4FA7-D967-4D60-B8E2-42399A48849B}">
      <dgm:prSet/>
      <dgm:spPr/>
      <dgm:t>
        <a:bodyPr/>
        <a:lstStyle/>
        <a:p>
          <a:endParaRPr lang="en-GB"/>
        </a:p>
      </dgm:t>
    </dgm:pt>
    <dgm:pt modelId="{0B87A443-97B9-40D7-9EEA-862CB0948A0F}" type="pres">
      <dgm:prSet presAssocID="{2732E6D7-2CAB-4747-937F-F8F47FCEA082}" presName="arrowDiagram" presStyleCnt="0">
        <dgm:presLayoutVars>
          <dgm:chMax val="5"/>
          <dgm:dir/>
          <dgm:resizeHandles val="exact"/>
        </dgm:presLayoutVars>
      </dgm:prSet>
      <dgm:spPr/>
    </dgm:pt>
    <dgm:pt modelId="{179B06AF-D140-447F-8FD6-8D2C8C911F6A}" type="pres">
      <dgm:prSet presAssocID="{2732E6D7-2CAB-4747-937F-F8F47FCEA082}" presName="arrow" presStyleLbl="bgShp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B43310C-ABFC-471D-9F3E-43896D43D568}" type="pres">
      <dgm:prSet presAssocID="{2732E6D7-2CAB-4747-937F-F8F47FCEA082}" presName="arrowDiagram1" presStyleCnt="0">
        <dgm:presLayoutVars>
          <dgm:bulletEnabled val="1"/>
        </dgm:presLayoutVars>
      </dgm:prSet>
      <dgm:spPr/>
    </dgm:pt>
    <dgm:pt modelId="{B1772906-2862-48A9-80BD-DE393595F5FC}" type="pres">
      <dgm:prSet presAssocID="{5AE04D11-6851-4BCF-934F-943589FBDC76}" presName="bullet1" presStyleLbl="node1" presStyleIdx="0" presStyleCnt="1"/>
      <dgm:spPr/>
    </dgm:pt>
    <dgm:pt modelId="{41C15F9E-3F3D-4F3D-90AE-5F37C93C9173}" type="pres">
      <dgm:prSet presAssocID="{5AE04D11-6851-4BCF-934F-943589FBDC76}" presName="textBox1" presStyleLbl="revTx" presStyleIdx="0" presStyleCnt="1">
        <dgm:presLayoutVars>
          <dgm:bulletEnabled val="1"/>
        </dgm:presLayoutVars>
      </dgm:prSet>
      <dgm:spPr/>
    </dgm:pt>
  </dgm:ptLst>
  <dgm:cxnLst>
    <dgm:cxn modelId="{F60A294A-1A33-466C-B14F-35A9DCB7C991}" type="presOf" srcId="{5AE04D11-6851-4BCF-934F-943589FBDC76}" destId="{41C15F9E-3F3D-4F3D-90AE-5F37C93C9173}" srcOrd="0" destOrd="0" presId="urn:microsoft.com/office/officeart/2005/8/layout/arrow2"/>
    <dgm:cxn modelId="{AB76B396-CD5C-4BA1-BBED-09968B94E8F5}" type="presOf" srcId="{2732E6D7-2CAB-4747-937F-F8F47FCEA082}" destId="{0B87A443-97B9-40D7-9EEA-862CB0948A0F}" srcOrd="0" destOrd="0" presId="urn:microsoft.com/office/officeart/2005/8/layout/arrow2"/>
    <dgm:cxn modelId="{4A0F4FA7-D967-4D60-B8E2-42399A48849B}" srcId="{2732E6D7-2CAB-4747-937F-F8F47FCEA082}" destId="{5AE04D11-6851-4BCF-934F-943589FBDC76}" srcOrd="0" destOrd="0" parTransId="{8884013B-7DBF-42B4-A29E-8430CBA10BA9}" sibTransId="{5F423218-BB57-4689-8493-D19477A0E2E4}"/>
    <dgm:cxn modelId="{04612194-8C5A-4DDB-8C97-BAC6295ABE65}" type="presParOf" srcId="{0B87A443-97B9-40D7-9EEA-862CB0948A0F}" destId="{179B06AF-D140-447F-8FD6-8D2C8C911F6A}" srcOrd="0" destOrd="0" presId="urn:microsoft.com/office/officeart/2005/8/layout/arrow2"/>
    <dgm:cxn modelId="{FF20D28F-01B4-43E7-9E97-A0CA6DD93907}" type="presParOf" srcId="{0B87A443-97B9-40D7-9EEA-862CB0948A0F}" destId="{BB43310C-ABFC-471D-9F3E-43896D43D568}" srcOrd="1" destOrd="0" presId="urn:microsoft.com/office/officeart/2005/8/layout/arrow2"/>
    <dgm:cxn modelId="{56C2A4D9-0106-4D83-A651-B8A8DC61EB5D}" type="presParOf" srcId="{BB43310C-ABFC-471D-9F3E-43896D43D568}" destId="{B1772906-2862-48A9-80BD-DE393595F5FC}" srcOrd="0" destOrd="0" presId="urn:microsoft.com/office/officeart/2005/8/layout/arrow2"/>
    <dgm:cxn modelId="{F249492C-ED41-4744-AFD9-8871EDEF93E5}" type="presParOf" srcId="{BB43310C-ABFC-471D-9F3E-43896D43D568}" destId="{41C15F9E-3F3D-4F3D-90AE-5F37C93C917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FE8EC3-9BA0-4BAE-A579-E95874C3FA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1D82ED9-F832-4F40-970B-A513AB2B9B58}">
      <dgm:prSet phldrT="[Text]"/>
      <dgm:spPr/>
      <dgm:t>
        <a:bodyPr/>
        <a:lstStyle/>
        <a:p>
          <a:r>
            <a:rPr lang="en-US" dirty="0"/>
            <a:t>KELLY NIJHUIS </a:t>
          </a:r>
        </a:p>
        <a:p>
          <a:r>
            <a:rPr lang="en-US" dirty="0"/>
            <a:t>External Plant Hire Administrator </a:t>
          </a:r>
          <a:endParaRPr lang="en-GB" dirty="0"/>
        </a:p>
      </dgm:t>
    </dgm:pt>
    <dgm:pt modelId="{88E0313B-42B4-4AAE-B9B7-B15F130CAD1E}" type="parTrans" cxnId="{C1A24865-4CF1-48C0-B2B3-D2B0E21C9BED}">
      <dgm:prSet/>
      <dgm:spPr/>
      <dgm:t>
        <a:bodyPr/>
        <a:lstStyle/>
        <a:p>
          <a:endParaRPr lang="en-GB"/>
        </a:p>
      </dgm:t>
    </dgm:pt>
    <dgm:pt modelId="{105C0588-2570-4574-A93A-7110BD02C82F}" type="sibTrans" cxnId="{C1A24865-4CF1-48C0-B2B3-D2B0E21C9BED}">
      <dgm:prSet/>
      <dgm:spPr/>
      <dgm:t>
        <a:bodyPr/>
        <a:lstStyle/>
        <a:p>
          <a:endParaRPr lang="en-GB"/>
        </a:p>
      </dgm:t>
    </dgm:pt>
    <dgm:pt modelId="{B6A91B4E-9347-4872-BA53-3EAFF4142655}">
      <dgm:prSet phldrT="[Text]"/>
      <dgm:spPr/>
      <dgm:t>
        <a:bodyPr/>
        <a:lstStyle/>
        <a:p>
          <a:r>
            <a:rPr lang="en-US" dirty="0"/>
            <a:t>XANTHE MARTIN</a:t>
          </a:r>
        </a:p>
        <a:p>
          <a:r>
            <a:rPr lang="en-GB" dirty="0"/>
            <a:t>Vehicle Administrator</a:t>
          </a:r>
        </a:p>
      </dgm:t>
    </dgm:pt>
    <dgm:pt modelId="{86C9D6C3-D10D-49BD-88A0-137D613064F7}" type="parTrans" cxnId="{C1DD977A-3CA9-4D44-A828-FD3CF158D339}">
      <dgm:prSet/>
      <dgm:spPr/>
      <dgm:t>
        <a:bodyPr/>
        <a:lstStyle/>
        <a:p>
          <a:endParaRPr lang="en-GB"/>
        </a:p>
      </dgm:t>
    </dgm:pt>
    <dgm:pt modelId="{002AF7E4-A062-43F4-BEBD-07C3352E4104}" type="sibTrans" cxnId="{C1DD977A-3CA9-4D44-A828-FD3CF158D339}">
      <dgm:prSet/>
      <dgm:spPr/>
      <dgm:t>
        <a:bodyPr/>
        <a:lstStyle/>
        <a:p>
          <a:endParaRPr lang="en-GB"/>
        </a:p>
      </dgm:t>
    </dgm:pt>
    <dgm:pt modelId="{1248E957-9B7C-4368-8C3E-4776808D8294}" type="pres">
      <dgm:prSet presAssocID="{9DFE8EC3-9BA0-4BAE-A579-E95874C3FA33}" presName="Name0" presStyleCnt="0">
        <dgm:presLayoutVars>
          <dgm:chMax val="7"/>
          <dgm:chPref val="7"/>
          <dgm:dir/>
        </dgm:presLayoutVars>
      </dgm:prSet>
      <dgm:spPr/>
    </dgm:pt>
    <dgm:pt modelId="{EBE5837C-7D3B-4D1B-A80B-4D44BD634268}" type="pres">
      <dgm:prSet presAssocID="{9DFE8EC3-9BA0-4BAE-A579-E95874C3FA33}" presName="Name1" presStyleCnt="0"/>
      <dgm:spPr/>
    </dgm:pt>
    <dgm:pt modelId="{813F9018-6068-438A-BDE9-179C753681B9}" type="pres">
      <dgm:prSet presAssocID="{9DFE8EC3-9BA0-4BAE-A579-E95874C3FA33}" presName="cycle" presStyleCnt="0"/>
      <dgm:spPr/>
    </dgm:pt>
    <dgm:pt modelId="{98FAACBE-202F-4706-BBB7-9D47D0CD9A28}" type="pres">
      <dgm:prSet presAssocID="{9DFE8EC3-9BA0-4BAE-A579-E95874C3FA33}" presName="srcNode" presStyleLbl="node1" presStyleIdx="0" presStyleCnt="2"/>
      <dgm:spPr/>
    </dgm:pt>
    <dgm:pt modelId="{04815075-E74A-439B-94C5-FE28EA28C35F}" type="pres">
      <dgm:prSet presAssocID="{9DFE8EC3-9BA0-4BAE-A579-E95874C3FA33}" presName="conn" presStyleLbl="parChTrans1D2" presStyleIdx="0" presStyleCnt="1"/>
      <dgm:spPr/>
    </dgm:pt>
    <dgm:pt modelId="{2222AC1B-470A-47A5-80BA-AAB222946397}" type="pres">
      <dgm:prSet presAssocID="{9DFE8EC3-9BA0-4BAE-A579-E95874C3FA33}" presName="extraNode" presStyleLbl="node1" presStyleIdx="0" presStyleCnt="2"/>
      <dgm:spPr/>
    </dgm:pt>
    <dgm:pt modelId="{BA9BBAA0-1D68-4983-AA48-0F8ACBC089EC}" type="pres">
      <dgm:prSet presAssocID="{9DFE8EC3-9BA0-4BAE-A579-E95874C3FA33}" presName="dstNode" presStyleLbl="node1" presStyleIdx="0" presStyleCnt="2"/>
      <dgm:spPr/>
    </dgm:pt>
    <dgm:pt modelId="{7A1B8EFE-3D87-469D-A676-663B1C21D910}" type="pres">
      <dgm:prSet presAssocID="{B1D82ED9-F832-4F40-970B-A513AB2B9B58}" presName="text_1" presStyleLbl="node1" presStyleIdx="0" presStyleCnt="2">
        <dgm:presLayoutVars>
          <dgm:bulletEnabled val="1"/>
        </dgm:presLayoutVars>
      </dgm:prSet>
      <dgm:spPr/>
    </dgm:pt>
    <dgm:pt modelId="{BD2070D7-C9B5-4A58-8589-CDEDB651E99E}" type="pres">
      <dgm:prSet presAssocID="{B1D82ED9-F832-4F40-970B-A513AB2B9B58}" presName="accent_1" presStyleCnt="0"/>
      <dgm:spPr/>
    </dgm:pt>
    <dgm:pt modelId="{2867E869-0659-40D1-BB1A-8D1D00A7F07C}" type="pres">
      <dgm:prSet presAssocID="{B1D82ED9-F832-4F40-970B-A513AB2B9B58}" presName="accentRepeatNode" presStyleLbl="solidFgAcc1" presStyleIdx="0" presStyleCnt="2"/>
      <dgm:spPr>
        <a:solidFill>
          <a:srgbClr val="FF0000"/>
        </a:solidFill>
      </dgm:spPr>
    </dgm:pt>
    <dgm:pt modelId="{1D82AACB-C462-4970-BD06-75C5C2226F00}" type="pres">
      <dgm:prSet presAssocID="{B6A91B4E-9347-4872-BA53-3EAFF4142655}" presName="text_2" presStyleLbl="node1" presStyleIdx="1" presStyleCnt="2">
        <dgm:presLayoutVars>
          <dgm:bulletEnabled val="1"/>
        </dgm:presLayoutVars>
      </dgm:prSet>
      <dgm:spPr/>
    </dgm:pt>
    <dgm:pt modelId="{0C262A10-73C4-4D5A-B529-DA056C252E93}" type="pres">
      <dgm:prSet presAssocID="{B6A91B4E-9347-4872-BA53-3EAFF4142655}" presName="accent_2" presStyleCnt="0"/>
      <dgm:spPr/>
    </dgm:pt>
    <dgm:pt modelId="{40EDC588-D445-4394-BBF9-4086D96F9863}" type="pres">
      <dgm:prSet presAssocID="{B6A91B4E-9347-4872-BA53-3EAFF4142655}" presName="accentRepeatNode" presStyleLbl="solidFgAcc1" presStyleIdx="1" presStyleCnt="2"/>
      <dgm:spPr>
        <a:solidFill>
          <a:srgbClr val="FF0000"/>
        </a:solidFill>
      </dgm:spPr>
    </dgm:pt>
  </dgm:ptLst>
  <dgm:cxnLst>
    <dgm:cxn modelId="{69715061-7AB2-424D-AC92-F22EF8289240}" type="presOf" srcId="{B1D82ED9-F832-4F40-970B-A513AB2B9B58}" destId="{7A1B8EFE-3D87-469D-A676-663B1C21D910}" srcOrd="0" destOrd="0" presId="urn:microsoft.com/office/officeart/2008/layout/VerticalCurvedList"/>
    <dgm:cxn modelId="{C1A24865-4CF1-48C0-B2B3-D2B0E21C9BED}" srcId="{9DFE8EC3-9BA0-4BAE-A579-E95874C3FA33}" destId="{B1D82ED9-F832-4F40-970B-A513AB2B9B58}" srcOrd="0" destOrd="0" parTransId="{88E0313B-42B4-4AAE-B9B7-B15F130CAD1E}" sibTransId="{105C0588-2570-4574-A93A-7110BD02C82F}"/>
    <dgm:cxn modelId="{B08F956F-E671-4F20-BA8D-E4E6453B9F0E}" type="presOf" srcId="{105C0588-2570-4574-A93A-7110BD02C82F}" destId="{04815075-E74A-439B-94C5-FE28EA28C35F}" srcOrd="0" destOrd="0" presId="urn:microsoft.com/office/officeart/2008/layout/VerticalCurvedList"/>
    <dgm:cxn modelId="{C1DD977A-3CA9-4D44-A828-FD3CF158D339}" srcId="{9DFE8EC3-9BA0-4BAE-A579-E95874C3FA33}" destId="{B6A91B4E-9347-4872-BA53-3EAFF4142655}" srcOrd="1" destOrd="0" parTransId="{86C9D6C3-D10D-49BD-88A0-137D613064F7}" sibTransId="{002AF7E4-A062-43F4-BEBD-07C3352E4104}"/>
    <dgm:cxn modelId="{B12F61A8-F08A-4066-8562-F78A7DDE5364}" type="presOf" srcId="{B6A91B4E-9347-4872-BA53-3EAFF4142655}" destId="{1D82AACB-C462-4970-BD06-75C5C2226F00}" srcOrd="0" destOrd="0" presId="urn:microsoft.com/office/officeart/2008/layout/VerticalCurvedList"/>
    <dgm:cxn modelId="{311EE5D6-A06C-48F3-BB24-A3A4147DD0ED}" type="presOf" srcId="{9DFE8EC3-9BA0-4BAE-A579-E95874C3FA33}" destId="{1248E957-9B7C-4368-8C3E-4776808D8294}" srcOrd="0" destOrd="0" presId="urn:microsoft.com/office/officeart/2008/layout/VerticalCurvedList"/>
    <dgm:cxn modelId="{8C9FC22E-F9C7-4B58-983E-E6559A69E161}" type="presParOf" srcId="{1248E957-9B7C-4368-8C3E-4776808D8294}" destId="{EBE5837C-7D3B-4D1B-A80B-4D44BD634268}" srcOrd="0" destOrd="0" presId="urn:microsoft.com/office/officeart/2008/layout/VerticalCurvedList"/>
    <dgm:cxn modelId="{B2378EEA-EC4F-4956-9299-EC65494CEDA4}" type="presParOf" srcId="{EBE5837C-7D3B-4D1B-A80B-4D44BD634268}" destId="{813F9018-6068-438A-BDE9-179C753681B9}" srcOrd="0" destOrd="0" presId="urn:microsoft.com/office/officeart/2008/layout/VerticalCurvedList"/>
    <dgm:cxn modelId="{EEFD61A2-EC3B-45AD-86F3-460B014870B3}" type="presParOf" srcId="{813F9018-6068-438A-BDE9-179C753681B9}" destId="{98FAACBE-202F-4706-BBB7-9D47D0CD9A28}" srcOrd="0" destOrd="0" presId="urn:microsoft.com/office/officeart/2008/layout/VerticalCurvedList"/>
    <dgm:cxn modelId="{45E007A7-6A52-4454-80BA-C007E669B0E0}" type="presParOf" srcId="{813F9018-6068-438A-BDE9-179C753681B9}" destId="{04815075-E74A-439B-94C5-FE28EA28C35F}" srcOrd="1" destOrd="0" presId="urn:microsoft.com/office/officeart/2008/layout/VerticalCurvedList"/>
    <dgm:cxn modelId="{53C7F30F-3CA8-49F5-8ADB-0609E7756859}" type="presParOf" srcId="{813F9018-6068-438A-BDE9-179C753681B9}" destId="{2222AC1B-470A-47A5-80BA-AAB222946397}" srcOrd="2" destOrd="0" presId="urn:microsoft.com/office/officeart/2008/layout/VerticalCurvedList"/>
    <dgm:cxn modelId="{2731AB88-404E-4951-9BB6-DEF7A0104F50}" type="presParOf" srcId="{813F9018-6068-438A-BDE9-179C753681B9}" destId="{BA9BBAA0-1D68-4983-AA48-0F8ACBC089EC}" srcOrd="3" destOrd="0" presId="urn:microsoft.com/office/officeart/2008/layout/VerticalCurvedList"/>
    <dgm:cxn modelId="{8B355345-9CA4-4EDF-A3F6-42E1DB210BB8}" type="presParOf" srcId="{EBE5837C-7D3B-4D1B-A80B-4D44BD634268}" destId="{7A1B8EFE-3D87-469D-A676-663B1C21D910}" srcOrd="1" destOrd="0" presId="urn:microsoft.com/office/officeart/2008/layout/VerticalCurvedList"/>
    <dgm:cxn modelId="{AEAC319D-D0EE-4CEE-8ABB-542B92B4D5F5}" type="presParOf" srcId="{EBE5837C-7D3B-4D1B-A80B-4D44BD634268}" destId="{BD2070D7-C9B5-4A58-8589-CDEDB651E99E}" srcOrd="2" destOrd="0" presId="urn:microsoft.com/office/officeart/2008/layout/VerticalCurvedList"/>
    <dgm:cxn modelId="{49631823-C084-450C-8DF1-4FE6CF4E9D85}" type="presParOf" srcId="{BD2070D7-C9B5-4A58-8589-CDEDB651E99E}" destId="{2867E869-0659-40D1-BB1A-8D1D00A7F07C}" srcOrd="0" destOrd="0" presId="urn:microsoft.com/office/officeart/2008/layout/VerticalCurvedList"/>
    <dgm:cxn modelId="{850276F2-CA11-4A32-84CB-82676C84060B}" type="presParOf" srcId="{EBE5837C-7D3B-4D1B-A80B-4D44BD634268}" destId="{1D82AACB-C462-4970-BD06-75C5C2226F00}" srcOrd="3" destOrd="0" presId="urn:microsoft.com/office/officeart/2008/layout/VerticalCurvedList"/>
    <dgm:cxn modelId="{2899D17D-D83E-4E86-8B5B-3B4EE78D37A3}" type="presParOf" srcId="{EBE5837C-7D3B-4D1B-A80B-4D44BD634268}" destId="{0C262A10-73C4-4D5A-B529-DA056C252E93}" srcOrd="4" destOrd="0" presId="urn:microsoft.com/office/officeart/2008/layout/VerticalCurvedList"/>
    <dgm:cxn modelId="{8FF7FA18-CBD2-4602-A1F6-973D4BBEA71C}" type="presParOf" srcId="{0C262A10-73C4-4D5A-B529-DA056C252E93}" destId="{40EDC588-D445-4394-BBF9-4086D96F986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32E6D7-2CAB-4747-937F-F8F47FCEA082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E04D11-6851-4BCF-934F-943589FBDC76}">
      <dgm:prSet phldrT="[Text]"/>
      <dgm:spPr/>
      <dgm:t>
        <a:bodyPr/>
        <a:lstStyle/>
        <a:p>
          <a:r>
            <a:rPr lang="en-US" dirty="0"/>
            <a:t>Back</a:t>
          </a:r>
          <a:endParaRPr lang="en-GB" dirty="0"/>
        </a:p>
      </dgm:t>
    </dgm:pt>
    <dgm:pt modelId="{8884013B-7DBF-42B4-A29E-8430CBA10BA9}" type="parTrans" cxnId="{4A0F4FA7-D967-4D60-B8E2-42399A48849B}">
      <dgm:prSet/>
      <dgm:spPr/>
      <dgm:t>
        <a:bodyPr/>
        <a:lstStyle/>
        <a:p>
          <a:endParaRPr lang="en-GB"/>
        </a:p>
      </dgm:t>
    </dgm:pt>
    <dgm:pt modelId="{5F423218-BB57-4689-8493-D19477A0E2E4}" type="sibTrans" cxnId="{4A0F4FA7-D967-4D60-B8E2-42399A48849B}">
      <dgm:prSet/>
      <dgm:spPr/>
      <dgm:t>
        <a:bodyPr/>
        <a:lstStyle/>
        <a:p>
          <a:endParaRPr lang="en-GB"/>
        </a:p>
      </dgm:t>
    </dgm:pt>
    <dgm:pt modelId="{0B87A443-97B9-40D7-9EEA-862CB0948A0F}" type="pres">
      <dgm:prSet presAssocID="{2732E6D7-2CAB-4747-937F-F8F47FCEA082}" presName="arrowDiagram" presStyleCnt="0">
        <dgm:presLayoutVars>
          <dgm:chMax val="5"/>
          <dgm:dir/>
          <dgm:resizeHandles val="exact"/>
        </dgm:presLayoutVars>
      </dgm:prSet>
      <dgm:spPr/>
    </dgm:pt>
    <dgm:pt modelId="{179B06AF-D140-447F-8FD6-8D2C8C911F6A}" type="pres">
      <dgm:prSet presAssocID="{2732E6D7-2CAB-4747-937F-F8F47FCEA082}" presName="arrow" presStyleLbl="bgShp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B43310C-ABFC-471D-9F3E-43896D43D568}" type="pres">
      <dgm:prSet presAssocID="{2732E6D7-2CAB-4747-937F-F8F47FCEA082}" presName="arrowDiagram1" presStyleCnt="0">
        <dgm:presLayoutVars>
          <dgm:bulletEnabled val="1"/>
        </dgm:presLayoutVars>
      </dgm:prSet>
      <dgm:spPr/>
    </dgm:pt>
    <dgm:pt modelId="{B1772906-2862-48A9-80BD-DE393595F5FC}" type="pres">
      <dgm:prSet presAssocID="{5AE04D11-6851-4BCF-934F-943589FBDC76}" presName="bullet1" presStyleLbl="node1" presStyleIdx="0" presStyleCnt="1"/>
      <dgm:spPr/>
    </dgm:pt>
    <dgm:pt modelId="{41C15F9E-3F3D-4F3D-90AE-5F37C93C9173}" type="pres">
      <dgm:prSet presAssocID="{5AE04D11-6851-4BCF-934F-943589FBDC76}" presName="textBox1" presStyleLbl="revTx" presStyleIdx="0" presStyleCnt="1">
        <dgm:presLayoutVars>
          <dgm:bulletEnabled val="1"/>
        </dgm:presLayoutVars>
      </dgm:prSet>
      <dgm:spPr/>
    </dgm:pt>
  </dgm:ptLst>
  <dgm:cxnLst>
    <dgm:cxn modelId="{F60A294A-1A33-466C-B14F-35A9DCB7C991}" type="presOf" srcId="{5AE04D11-6851-4BCF-934F-943589FBDC76}" destId="{41C15F9E-3F3D-4F3D-90AE-5F37C93C9173}" srcOrd="0" destOrd="0" presId="urn:microsoft.com/office/officeart/2005/8/layout/arrow2"/>
    <dgm:cxn modelId="{AB76B396-CD5C-4BA1-BBED-09968B94E8F5}" type="presOf" srcId="{2732E6D7-2CAB-4747-937F-F8F47FCEA082}" destId="{0B87A443-97B9-40D7-9EEA-862CB0948A0F}" srcOrd="0" destOrd="0" presId="urn:microsoft.com/office/officeart/2005/8/layout/arrow2"/>
    <dgm:cxn modelId="{4A0F4FA7-D967-4D60-B8E2-42399A48849B}" srcId="{2732E6D7-2CAB-4747-937F-F8F47FCEA082}" destId="{5AE04D11-6851-4BCF-934F-943589FBDC76}" srcOrd="0" destOrd="0" parTransId="{8884013B-7DBF-42B4-A29E-8430CBA10BA9}" sibTransId="{5F423218-BB57-4689-8493-D19477A0E2E4}"/>
    <dgm:cxn modelId="{04612194-8C5A-4DDB-8C97-BAC6295ABE65}" type="presParOf" srcId="{0B87A443-97B9-40D7-9EEA-862CB0948A0F}" destId="{179B06AF-D140-447F-8FD6-8D2C8C911F6A}" srcOrd="0" destOrd="0" presId="urn:microsoft.com/office/officeart/2005/8/layout/arrow2"/>
    <dgm:cxn modelId="{FF20D28F-01B4-43E7-9E97-A0CA6DD93907}" type="presParOf" srcId="{0B87A443-97B9-40D7-9EEA-862CB0948A0F}" destId="{BB43310C-ABFC-471D-9F3E-43896D43D568}" srcOrd="1" destOrd="0" presId="urn:microsoft.com/office/officeart/2005/8/layout/arrow2"/>
    <dgm:cxn modelId="{56C2A4D9-0106-4D83-A651-B8A8DC61EB5D}" type="presParOf" srcId="{BB43310C-ABFC-471D-9F3E-43896D43D568}" destId="{B1772906-2862-48A9-80BD-DE393595F5FC}" srcOrd="0" destOrd="0" presId="urn:microsoft.com/office/officeart/2005/8/layout/arrow2"/>
    <dgm:cxn modelId="{F249492C-ED41-4744-AFD9-8871EDEF93E5}" type="presParOf" srcId="{BB43310C-ABFC-471D-9F3E-43896D43D568}" destId="{41C15F9E-3F3D-4F3D-90AE-5F37C93C917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FE8EC3-9BA0-4BAE-A579-E95874C3FA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1D82ED9-F832-4F40-970B-A513AB2B9B58}">
      <dgm:prSet phldrT="[Text]" custT="1"/>
      <dgm:spPr/>
      <dgm:t>
        <a:bodyPr/>
        <a:lstStyle/>
        <a:p>
          <a:r>
            <a:rPr lang="en-US" sz="1800" dirty="0"/>
            <a:t>Gayle </a:t>
          </a:r>
          <a:r>
            <a:rPr lang="en-US" sz="1800" dirty="0" err="1"/>
            <a:t>Fastnedge</a:t>
          </a:r>
          <a:endParaRPr lang="en-US" sz="1800" dirty="0"/>
        </a:p>
        <a:p>
          <a:r>
            <a:rPr lang="en-GB" sz="1800" dirty="0"/>
            <a:t>Payroll Assistant</a:t>
          </a:r>
        </a:p>
      </dgm:t>
    </dgm:pt>
    <dgm:pt modelId="{88E0313B-42B4-4AAE-B9B7-B15F130CAD1E}" type="parTrans" cxnId="{C1A24865-4CF1-48C0-B2B3-D2B0E21C9BED}">
      <dgm:prSet/>
      <dgm:spPr/>
      <dgm:t>
        <a:bodyPr/>
        <a:lstStyle/>
        <a:p>
          <a:endParaRPr lang="en-GB"/>
        </a:p>
      </dgm:t>
    </dgm:pt>
    <dgm:pt modelId="{105C0588-2570-4574-A93A-7110BD02C82F}" type="sibTrans" cxnId="{C1A24865-4CF1-48C0-B2B3-D2B0E21C9BED}">
      <dgm:prSet/>
      <dgm:spPr/>
      <dgm:t>
        <a:bodyPr/>
        <a:lstStyle/>
        <a:p>
          <a:endParaRPr lang="en-GB"/>
        </a:p>
      </dgm:t>
    </dgm:pt>
    <dgm:pt modelId="{1248E957-9B7C-4368-8C3E-4776808D8294}" type="pres">
      <dgm:prSet presAssocID="{9DFE8EC3-9BA0-4BAE-A579-E95874C3FA33}" presName="Name0" presStyleCnt="0">
        <dgm:presLayoutVars>
          <dgm:chMax val="7"/>
          <dgm:chPref val="7"/>
          <dgm:dir/>
        </dgm:presLayoutVars>
      </dgm:prSet>
      <dgm:spPr/>
    </dgm:pt>
    <dgm:pt modelId="{EBE5837C-7D3B-4D1B-A80B-4D44BD634268}" type="pres">
      <dgm:prSet presAssocID="{9DFE8EC3-9BA0-4BAE-A579-E95874C3FA33}" presName="Name1" presStyleCnt="0"/>
      <dgm:spPr/>
    </dgm:pt>
    <dgm:pt modelId="{813F9018-6068-438A-BDE9-179C753681B9}" type="pres">
      <dgm:prSet presAssocID="{9DFE8EC3-9BA0-4BAE-A579-E95874C3FA33}" presName="cycle" presStyleCnt="0"/>
      <dgm:spPr/>
    </dgm:pt>
    <dgm:pt modelId="{98FAACBE-202F-4706-BBB7-9D47D0CD9A28}" type="pres">
      <dgm:prSet presAssocID="{9DFE8EC3-9BA0-4BAE-A579-E95874C3FA33}" presName="srcNode" presStyleLbl="node1" presStyleIdx="0" presStyleCnt="1"/>
      <dgm:spPr/>
    </dgm:pt>
    <dgm:pt modelId="{04815075-E74A-439B-94C5-FE28EA28C35F}" type="pres">
      <dgm:prSet presAssocID="{9DFE8EC3-9BA0-4BAE-A579-E95874C3FA33}" presName="conn" presStyleLbl="parChTrans1D2" presStyleIdx="0" presStyleCnt="1"/>
      <dgm:spPr/>
    </dgm:pt>
    <dgm:pt modelId="{2222AC1B-470A-47A5-80BA-AAB222946397}" type="pres">
      <dgm:prSet presAssocID="{9DFE8EC3-9BA0-4BAE-A579-E95874C3FA33}" presName="extraNode" presStyleLbl="node1" presStyleIdx="0" presStyleCnt="1"/>
      <dgm:spPr/>
    </dgm:pt>
    <dgm:pt modelId="{BA9BBAA0-1D68-4983-AA48-0F8ACBC089EC}" type="pres">
      <dgm:prSet presAssocID="{9DFE8EC3-9BA0-4BAE-A579-E95874C3FA33}" presName="dstNode" presStyleLbl="node1" presStyleIdx="0" presStyleCnt="1"/>
      <dgm:spPr/>
    </dgm:pt>
    <dgm:pt modelId="{7A1B8EFE-3D87-469D-A676-663B1C21D910}" type="pres">
      <dgm:prSet presAssocID="{B1D82ED9-F832-4F40-970B-A513AB2B9B58}" presName="text_1" presStyleLbl="node1" presStyleIdx="0" presStyleCnt="1" custScaleY="64686">
        <dgm:presLayoutVars>
          <dgm:bulletEnabled val="1"/>
        </dgm:presLayoutVars>
      </dgm:prSet>
      <dgm:spPr/>
    </dgm:pt>
    <dgm:pt modelId="{BD2070D7-C9B5-4A58-8589-CDEDB651E99E}" type="pres">
      <dgm:prSet presAssocID="{B1D82ED9-F832-4F40-970B-A513AB2B9B58}" presName="accent_1" presStyleCnt="0"/>
      <dgm:spPr/>
    </dgm:pt>
    <dgm:pt modelId="{2867E869-0659-40D1-BB1A-8D1D00A7F07C}" type="pres">
      <dgm:prSet presAssocID="{B1D82ED9-F832-4F40-970B-A513AB2B9B58}" presName="accentRepeatNode" presStyleLbl="solidFgAcc1" presStyleIdx="0" presStyleCnt="1" custScaleX="69191" custScaleY="74044"/>
      <dgm:spPr>
        <a:solidFill>
          <a:srgbClr val="FF0000"/>
        </a:solidFill>
      </dgm:spPr>
    </dgm:pt>
  </dgm:ptLst>
  <dgm:cxnLst>
    <dgm:cxn modelId="{69715061-7AB2-424D-AC92-F22EF8289240}" type="presOf" srcId="{B1D82ED9-F832-4F40-970B-A513AB2B9B58}" destId="{7A1B8EFE-3D87-469D-A676-663B1C21D910}" srcOrd="0" destOrd="0" presId="urn:microsoft.com/office/officeart/2008/layout/VerticalCurvedList"/>
    <dgm:cxn modelId="{C1A24865-4CF1-48C0-B2B3-D2B0E21C9BED}" srcId="{9DFE8EC3-9BA0-4BAE-A579-E95874C3FA33}" destId="{B1D82ED9-F832-4F40-970B-A513AB2B9B58}" srcOrd="0" destOrd="0" parTransId="{88E0313B-42B4-4AAE-B9B7-B15F130CAD1E}" sibTransId="{105C0588-2570-4574-A93A-7110BD02C82F}"/>
    <dgm:cxn modelId="{B08F956F-E671-4F20-BA8D-E4E6453B9F0E}" type="presOf" srcId="{105C0588-2570-4574-A93A-7110BD02C82F}" destId="{04815075-E74A-439B-94C5-FE28EA28C35F}" srcOrd="0" destOrd="0" presId="urn:microsoft.com/office/officeart/2008/layout/VerticalCurvedList"/>
    <dgm:cxn modelId="{311EE5D6-A06C-48F3-BB24-A3A4147DD0ED}" type="presOf" srcId="{9DFE8EC3-9BA0-4BAE-A579-E95874C3FA33}" destId="{1248E957-9B7C-4368-8C3E-4776808D8294}" srcOrd="0" destOrd="0" presId="urn:microsoft.com/office/officeart/2008/layout/VerticalCurvedList"/>
    <dgm:cxn modelId="{8C9FC22E-F9C7-4B58-983E-E6559A69E161}" type="presParOf" srcId="{1248E957-9B7C-4368-8C3E-4776808D8294}" destId="{EBE5837C-7D3B-4D1B-A80B-4D44BD634268}" srcOrd="0" destOrd="0" presId="urn:microsoft.com/office/officeart/2008/layout/VerticalCurvedList"/>
    <dgm:cxn modelId="{B2378EEA-EC4F-4956-9299-EC65494CEDA4}" type="presParOf" srcId="{EBE5837C-7D3B-4D1B-A80B-4D44BD634268}" destId="{813F9018-6068-438A-BDE9-179C753681B9}" srcOrd="0" destOrd="0" presId="urn:microsoft.com/office/officeart/2008/layout/VerticalCurvedList"/>
    <dgm:cxn modelId="{EEFD61A2-EC3B-45AD-86F3-460B014870B3}" type="presParOf" srcId="{813F9018-6068-438A-BDE9-179C753681B9}" destId="{98FAACBE-202F-4706-BBB7-9D47D0CD9A28}" srcOrd="0" destOrd="0" presId="urn:microsoft.com/office/officeart/2008/layout/VerticalCurvedList"/>
    <dgm:cxn modelId="{45E007A7-6A52-4454-80BA-C007E669B0E0}" type="presParOf" srcId="{813F9018-6068-438A-BDE9-179C753681B9}" destId="{04815075-E74A-439B-94C5-FE28EA28C35F}" srcOrd="1" destOrd="0" presId="urn:microsoft.com/office/officeart/2008/layout/VerticalCurvedList"/>
    <dgm:cxn modelId="{53C7F30F-3CA8-49F5-8ADB-0609E7756859}" type="presParOf" srcId="{813F9018-6068-438A-BDE9-179C753681B9}" destId="{2222AC1B-470A-47A5-80BA-AAB222946397}" srcOrd="2" destOrd="0" presId="urn:microsoft.com/office/officeart/2008/layout/VerticalCurvedList"/>
    <dgm:cxn modelId="{2731AB88-404E-4951-9BB6-DEF7A0104F50}" type="presParOf" srcId="{813F9018-6068-438A-BDE9-179C753681B9}" destId="{BA9BBAA0-1D68-4983-AA48-0F8ACBC089EC}" srcOrd="3" destOrd="0" presId="urn:microsoft.com/office/officeart/2008/layout/VerticalCurvedList"/>
    <dgm:cxn modelId="{8B355345-9CA4-4EDF-A3F6-42E1DB210BB8}" type="presParOf" srcId="{EBE5837C-7D3B-4D1B-A80B-4D44BD634268}" destId="{7A1B8EFE-3D87-469D-A676-663B1C21D910}" srcOrd="1" destOrd="0" presId="urn:microsoft.com/office/officeart/2008/layout/VerticalCurvedList"/>
    <dgm:cxn modelId="{AEAC319D-D0EE-4CEE-8ABB-542B92B4D5F5}" type="presParOf" srcId="{EBE5837C-7D3B-4D1B-A80B-4D44BD634268}" destId="{BD2070D7-C9B5-4A58-8589-CDEDB651E99E}" srcOrd="2" destOrd="0" presId="urn:microsoft.com/office/officeart/2008/layout/VerticalCurvedList"/>
    <dgm:cxn modelId="{49631823-C084-450C-8DF1-4FE6CF4E9D85}" type="presParOf" srcId="{BD2070D7-C9B5-4A58-8589-CDEDB651E99E}" destId="{2867E869-0659-40D1-BB1A-8D1D00A7F0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32E6D7-2CAB-4747-937F-F8F47FCEA082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E04D11-6851-4BCF-934F-943589FBDC76}">
      <dgm:prSet phldrT="[Text]"/>
      <dgm:spPr/>
      <dgm:t>
        <a:bodyPr/>
        <a:lstStyle/>
        <a:p>
          <a:r>
            <a:rPr lang="en-US" dirty="0"/>
            <a:t>Back</a:t>
          </a:r>
          <a:endParaRPr lang="en-GB" dirty="0"/>
        </a:p>
      </dgm:t>
    </dgm:pt>
    <dgm:pt modelId="{8884013B-7DBF-42B4-A29E-8430CBA10BA9}" type="parTrans" cxnId="{4A0F4FA7-D967-4D60-B8E2-42399A48849B}">
      <dgm:prSet/>
      <dgm:spPr/>
      <dgm:t>
        <a:bodyPr/>
        <a:lstStyle/>
        <a:p>
          <a:endParaRPr lang="en-GB"/>
        </a:p>
      </dgm:t>
    </dgm:pt>
    <dgm:pt modelId="{5F423218-BB57-4689-8493-D19477A0E2E4}" type="sibTrans" cxnId="{4A0F4FA7-D967-4D60-B8E2-42399A48849B}">
      <dgm:prSet/>
      <dgm:spPr/>
      <dgm:t>
        <a:bodyPr/>
        <a:lstStyle/>
        <a:p>
          <a:endParaRPr lang="en-GB"/>
        </a:p>
      </dgm:t>
    </dgm:pt>
    <dgm:pt modelId="{0B87A443-97B9-40D7-9EEA-862CB0948A0F}" type="pres">
      <dgm:prSet presAssocID="{2732E6D7-2CAB-4747-937F-F8F47FCEA082}" presName="arrowDiagram" presStyleCnt="0">
        <dgm:presLayoutVars>
          <dgm:chMax val="5"/>
          <dgm:dir/>
          <dgm:resizeHandles val="exact"/>
        </dgm:presLayoutVars>
      </dgm:prSet>
      <dgm:spPr/>
    </dgm:pt>
    <dgm:pt modelId="{179B06AF-D140-447F-8FD6-8D2C8C911F6A}" type="pres">
      <dgm:prSet presAssocID="{2732E6D7-2CAB-4747-937F-F8F47FCEA082}" presName="arrow" presStyleLbl="bgShp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B43310C-ABFC-471D-9F3E-43896D43D568}" type="pres">
      <dgm:prSet presAssocID="{2732E6D7-2CAB-4747-937F-F8F47FCEA082}" presName="arrowDiagram1" presStyleCnt="0">
        <dgm:presLayoutVars>
          <dgm:bulletEnabled val="1"/>
        </dgm:presLayoutVars>
      </dgm:prSet>
      <dgm:spPr/>
    </dgm:pt>
    <dgm:pt modelId="{B1772906-2862-48A9-80BD-DE393595F5FC}" type="pres">
      <dgm:prSet presAssocID="{5AE04D11-6851-4BCF-934F-943589FBDC76}" presName="bullet1" presStyleLbl="node1" presStyleIdx="0" presStyleCnt="1"/>
      <dgm:spPr/>
    </dgm:pt>
    <dgm:pt modelId="{41C15F9E-3F3D-4F3D-90AE-5F37C93C9173}" type="pres">
      <dgm:prSet presAssocID="{5AE04D11-6851-4BCF-934F-943589FBDC76}" presName="textBox1" presStyleLbl="revTx" presStyleIdx="0" presStyleCnt="1">
        <dgm:presLayoutVars>
          <dgm:bulletEnabled val="1"/>
        </dgm:presLayoutVars>
      </dgm:prSet>
      <dgm:spPr/>
    </dgm:pt>
  </dgm:ptLst>
  <dgm:cxnLst>
    <dgm:cxn modelId="{F60A294A-1A33-466C-B14F-35A9DCB7C991}" type="presOf" srcId="{5AE04D11-6851-4BCF-934F-943589FBDC76}" destId="{41C15F9E-3F3D-4F3D-90AE-5F37C93C9173}" srcOrd="0" destOrd="0" presId="urn:microsoft.com/office/officeart/2005/8/layout/arrow2"/>
    <dgm:cxn modelId="{AB76B396-CD5C-4BA1-BBED-09968B94E8F5}" type="presOf" srcId="{2732E6D7-2CAB-4747-937F-F8F47FCEA082}" destId="{0B87A443-97B9-40D7-9EEA-862CB0948A0F}" srcOrd="0" destOrd="0" presId="urn:microsoft.com/office/officeart/2005/8/layout/arrow2"/>
    <dgm:cxn modelId="{4A0F4FA7-D967-4D60-B8E2-42399A48849B}" srcId="{2732E6D7-2CAB-4747-937F-F8F47FCEA082}" destId="{5AE04D11-6851-4BCF-934F-943589FBDC76}" srcOrd="0" destOrd="0" parTransId="{8884013B-7DBF-42B4-A29E-8430CBA10BA9}" sibTransId="{5F423218-BB57-4689-8493-D19477A0E2E4}"/>
    <dgm:cxn modelId="{04612194-8C5A-4DDB-8C97-BAC6295ABE65}" type="presParOf" srcId="{0B87A443-97B9-40D7-9EEA-862CB0948A0F}" destId="{179B06AF-D140-447F-8FD6-8D2C8C911F6A}" srcOrd="0" destOrd="0" presId="urn:microsoft.com/office/officeart/2005/8/layout/arrow2"/>
    <dgm:cxn modelId="{FF20D28F-01B4-43E7-9E97-A0CA6DD93907}" type="presParOf" srcId="{0B87A443-97B9-40D7-9EEA-862CB0948A0F}" destId="{BB43310C-ABFC-471D-9F3E-43896D43D568}" srcOrd="1" destOrd="0" presId="urn:microsoft.com/office/officeart/2005/8/layout/arrow2"/>
    <dgm:cxn modelId="{56C2A4D9-0106-4D83-A651-B8A8DC61EB5D}" type="presParOf" srcId="{BB43310C-ABFC-471D-9F3E-43896D43D568}" destId="{B1772906-2862-48A9-80BD-DE393595F5FC}" srcOrd="0" destOrd="0" presId="urn:microsoft.com/office/officeart/2005/8/layout/arrow2"/>
    <dgm:cxn modelId="{F249492C-ED41-4744-AFD9-8871EDEF93E5}" type="presParOf" srcId="{BB43310C-ABFC-471D-9F3E-43896D43D568}" destId="{41C15F9E-3F3D-4F3D-90AE-5F37C93C917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FE8EC3-9BA0-4BAE-A579-E95874C3FA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6A91B4E-9347-4872-BA53-3EAFF4142655}">
      <dgm:prSet phldrT="[Text]"/>
      <dgm:spPr/>
      <dgm:t>
        <a:bodyPr/>
        <a:lstStyle/>
        <a:p>
          <a:r>
            <a:rPr lang="en-US" dirty="0"/>
            <a:t>SARA PAPPALARDO</a:t>
          </a:r>
        </a:p>
        <a:p>
          <a:r>
            <a:rPr lang="en-GB" dirty="0"/>
            <a:t>Purchase Ledger Administrator</a:t>
          </a:r>
        </a:p>
      </dgm:t>
    </dgm:pt>
    <dgm:pt modelId="{86C9D6C3-D10D-49BD-88A0-137D613064F7}" type="parTrans" cxnId="{C1DD977A-3CA9-4D44-A828-FD3CF158D339}">
      <dgm:prSet/>
      <dgm:spPr/>
      <dgm:t>
        <a:bodyPr/>
        <a:lstStyle/>
        <a:p>
          <a:endParaRPr lang="en-GB"/>
        </a:p>
      </dgm:t>
    </dgm:pt>
    <dgm:pt modelId="{002AF7E4-A062-43F4-BEBD-07C3352E4104}" type="sibTrans" cxnId="{C1DD977A-3CA9-4D44-A828-FD3CF158D339}">
      <dgm:prSet/>
      <dgm:spPr/>
      <dgm:t>
        <a:bodyPr/>
        <a:lstStyle/>
        <a:p>
          <a:endParaRPr lang="en-GB"/>
        </a:p>
      </dgm:t>
    </dgm:pt>
    <dgm:pt modelId="{B128C828-04D2-4DE3-A2D0-C3CA9E701128}">
      <dgm:prSet/>
      <dgm:spPr/>
      <dgm:t>
        <a:bodyPr/>
        <a:lstStyle/>
        <a:p>
          <a:r>
            <a:rPr lang="en-US"/>
            <a:t>LINDA LAUGHER</a:t>
          </a:r>
          <a:endParaRPr lang="en-US" dirty="0"/>
        </a:p>
        <a:p>
          <a:r>
            <a:rPr lang="en-GB" dirty="0"/>
            <a:t>Purchase Ledger Administrator</a:t>
          </a:r>
        </a:p>
      </dgm:t>
    </dgm:pt>
    <dgm:pt modelId="{169ECFD3-25BB-45E1-A087-A562AC3DB841}" type="parTrans" cxnId="{7EE5BFBB-04B4-4386-B21C-65D1054557D1}">
      <dgm:prSet/>
      <dgm:spPr/>
      <dgm:t>
        <a:bodyPr/>
        <a:lstStyle/>
        <a:p>
          <a:endParaRPr lang="en-GB"/>
        </a:p>
      </dgm:t>
    </dgm:pt>
    <dgm:pt modelId="{550E7ABD-E9F3-47F7-B785-D9AFF6A54825}" type="sibTrans" cxnId="{7EE5BFBB-04B4-4386-B21C-65D1054557D1}">
      <dgm:prSet/>
      <dgm:spPr/>
      <dgm:t>
        <a:bodyPr/>
        <a:lstStyle/>
        <a:p>
          <a:endParaRPr lang="en-GB"/>
        </a:p>
      </dgm:t>
    </dgm:pt>
    <dgm:pt modelId="{9E2E7C39-3F22-4895-B4B6-A1E6A7DDC6B1}">
      <dgm:prSet/>
      <dgm:spPr/>
      <dgm:t>
        <a:bodyPr/>
        <a:lstStyle/>
        <a:p>
          <a:r>
            <a:rPr lang="en-GB" dirty="0"/>
            <a:t>TIA LAWRENCE</a:t>
          </a:r>
        </a:p>
        <a:p>
          <a:r>
            <a:rPr lang="en-GB" dirty="0"/>
            <a:t>Accounts Assistant</a:t>
          </a:r>
        </a:p>
      </dgm:t>
    </dgm:pt>
    <dgm:pt modelId="{F249A287-B9C4-4082-AC9B-77F53A5EB50F}" type="parTrans" cxnId="{E67FEF50-384E-4FB8-BE90-BAFC002BB682}">
      <dgm:prSet/>
      <dgm:spPr/>
      <dgm:t>
        <a:bodyPr/>
        <a:lstStyle/>
        <a:p>
          <a:endParaRPr lang="en-GB"/>
        </a:p>
      </dgm:t>
    </dgm:pt>
    <dgm:pt modelId="{F1451D46-D865-4EF6-A571-6B48FFF9194B}" type="sibTrans" cxnId="{E67FEF50-384E-4FB8-BE90-BAFC002BB682}">
      <dgm:prSet/>
      <dgm:spPr/>
      <dgm:t>
        <a:bodyPr/>
        <a:lstStyle/>
        <a:p>
          <a:endParaRPr lang="en-GB"/>
        </a:p>
      </dgm:t>
    </dgm:pt>
    <dgm:pt modelId="{0C029EAC-3029-4403-AB9A-50A4A6135FE9}">
      <dgm:prSet/>
      <dgm:spPr/>
      <dgm:t>
        <a:bodyPr/>
        <a:lstStyle/>
        <a:p>
          <a:r>
            <a:rPr lang="en-US" dirty="0"/>
            <a:t>ERALYN BONDOC</a:t>
          </a:r>
        </a:p>
        <a:p>
          <a:r>
            <a:rPr lang="en-GB" dirty="0"/>
            <a:t>Purchase Ledger Administrator</a:t>
          </a:r>
        </a:p>
      </dgm:t>
    </dgm:pt>
    <dgm:pt modelId="{4C26E17F-6F3B-47CA-A4C2-68DE3B176B1A}" type="parTrans" cxnId="{E13A1221-AAD7-4A5B-8868-01C7969B8DBA}">
      <dgm:prSet/>
      <dgm:spPr/>
      <dgm:t>
        <a:bodyPr/>
        <a:lstStyle/>
        <a:p>
          <a:endParaRPr lang="en-GB"/>
        </a:p>
      </dgm:t>
    </dgm:pt>
    <dgm:pt modelId="{BB8ABA72-FE55-460F-8ACD-7C43D8D4E5B4}" type="sibTrans" cxnId="{E13A1221-AAD7-4A5B-8868-01C7969B8DBA}">
      <dgm:prSet/>
      <dgm:spPr/>
      <dgm:t>
        <a:bodyPr/>
        <a:lstStyle/>
        <a:p>
          <a:endParaRPr lang="en-GB"/>
        </a:p>
      </dgm:t>
    </dgm:pt>
    <dgm:pt modelId="{4FED1C8D-E510-4C51-A4A1-2E038C7038B6}">
      <dgm:prSet/>
      <dgm:spPr/>
      <dgm:t>
        <a:bodyPr/>
        <a:lstStyle/>
        <a:p>
          <a:r>
            <a:rPr lang="en-GB" dirty="0"/>
            <a:t>HANNAH NOTT</a:t>
          </a:r>
        </a:p>
        <a:p>
          <a:r>
            <a:rPr lang="en-GB" dirty="0"/>
            <a:t>Buying &amp; Accounts Administrator</a:t>
          </a:r>
        </a:p>
      </dgm:t>
    </dgm:pt>
    <dgm:pt modelId="{D6D0A6E4-2CD3-4CDF-A6D3-A7040BC4FA32}" type="parTrans" cxnId="{649AE5BA-D224-4282-8390-5CBA7D24EEAD}">
      <dgm:prSet/>
      <dgm:spPr/>
      <dgm:t>
        <a:bodyPr/>
        <a:lstStyle/>
        <a:p>
          <a:endParaRPr lang="en-GB"/>
        </a:p>
      </dgm:t>
    </dgm:pt>
    <dgm:pt modelId="{59B00DD1-DD8A-4C67-AC97-FDC33B82FFB9}" type="sibTrans" cxnId="{649AE5BA-D224-4282-8390-5CBA7D24EEAD}">
      <dgm:prSet/>
      <dgm:spPr/>
      <dgm:t>
        <a:bodyPr/>
        <a:lstStyle/>
        <a:p>
          <a:endParaRPr lang="en-GB"/>
        </a:p>
      </dgm:t>
    </dgm:pt>
    <dgm:pt modelId="{76A84B56-FD50-44F9-A587-B3BCD158B9FA}">
      <dgm:prSet/>
      <dgm:spPr/>
      <dgm:t>
        <a:bodyPr/>
        <a:lstStyle/>
        <a:p>
          <a:r>
            <a:rPr lang="en-GB" dirty="0"/>
            <a:t>HELEN RUSE</a:t>
          </a:r>
        </a:p>
        <a:p>
          <a:r>
            <a:rPr lang="en-GB" dirty="0"/>
            <a:t>Purchase Ledger Administrator</a:t>
          </a:r>
        </a:p>
      </dgm:t>
    </dgm:pt>
    <dgm:pt modelId="{7F70E516-C857-411F-BF4E-A51F5007717C}" type="parTrans" cxnId="{167CB8B0-CFCA-42CC-8D38-D1F4C5B9F829}">
      <dgm:prSet/>
      <dgm:spPr/>
      <dgm:t>
        <a:bodyPr/>
        <a:lstStyle/>
        <a:p>
          <a:endParaRPr lang="en-GB"/>
        </a:p>
      </dgm:t>
    </dgm:pt>
    <dgm:pt modelId="{1F37AB0E-1C02-4811-BB43-E406D008E485}" type="sibTrans" cxnId="{167CB8B0-CFCA-42CC-8D38-D1F4C5B9F829}">
      <dgm:prSet/>
      <dgm:spPr/>
      <dgm:t>
        <a:bodyPr/>
        <a:lstStyle/>
        <a:p>
          <a:endParaRPr lang="en-GB"/>
        </a:p>
      </dgm:t>
    </dgm:pt>
    <dgm:pt modelId="{7DCC0B32-F16C-475B-AAA4-E85832496F0E}">
      <dgm:prSet/>
      <dgm:spPr/>
      <dgm:t>
        <a:bodyPr/>
        <a:lstStyle/>
        <a:p>
          <a:r>
            <a:rPr lang="en-GB" dirty="0"/>
            <a:t>JENNY JOSE</a:t>
          </a:r>
        </a:p>
        <a:p>
          <a:r>
            <a:rPr lang="en-GB" dirty="0"/>
            <a:t>Accounts Manager</a:t>
          </a:r>
        </a:p>
      </dgm:t>
    </dgm:pt>
    <dgm:pt modelId="{EE90C919-1BBB-4A47-941D-19AE98D24875}" type="parTrans" cxnId="{56918972-64D5-498D-8CA9-9234F0E7E305}">
      <dgm:prSet/>
      <dgm:spPr/>
      <dgm:t>
        <a:bodyPr/>
        <a:lstStyle/>
        <a:p>
          <a:endParaRPr lang="en-GB"/>
        </a:p>
      </dgm:t>
    </dgm:pt>
    <dgm:pt modelId="{6EC0E61D-8C3D-46F2-BBE1-C6DB01086776}" type="sibTrans" cxnId="{56918972-64D5-498D-8CA9-9234F0E7E305}">
      <dgm:prSet/>
      <dgm:spPr/>
      <dgm:t>
        <a:bodyPr/>
        <a:lstStyle/>
        <a:p>
          <a:endParaRPr lang="en-GB"/>
        </a:p>
      </dgm:t>
    </dgm:pt>
    <dgm:pt modelId="{1248E957-9B7C-4368-8C3E-4776808D8294}" type="pres">
      <dgm:prSet presAssocID="{9DFE8EC3-9BA0-4BAE-A579-E95874C3FA33}" presName="Name0" presStyleCnt="0">
        <dgm:presLayoutVars>
          <dgm:chMax val="7"/>
          <dgm:chPref val="7"/>
          <dgm:dir/>
        </dgm:presLayoutVars>
      </dgm:prSet>
      <dgm:spPr/>
    </dgm:pt>
    <dgm:pt modelId="{EBE5837C-7D3B-4D1B-A80B-4D44BD634268}" type="pres">
      <dgm:prSet presAssocID="{9DFE8EC3-9BA0-4BAE-A579-E95874C3FA33}" presName="Name1" presStyleCnt="0"/>
      <dgm:spPr/>
    </dgm:pt>
    <dgm:pt modelId="{813F9018-6068-438A-BDE9-179C753681B9}" type="pres">
      <dgm:prSet presAssocID="{9DFE8EC3-9BA0-4BAE-A579-E95874C3FA33}" presName="cycle" presStyleCnt="0"/>
      <dgm:spPr/>
    </dgm:pt>
    <dgm:pt modelId="{98FAACBE-202F-4706-BBB7-9D47D0CD9A28}" type="pres">
      <dgm:prSet presAssocID="{9DFE8EC3-9BA0-4BAE-A579-E95874C3FA33}" presName="srcNode" presStyleLbl="node1" presStyleIdx="0" presStyleCnt="7"/>
      <dgm:spPr/>
    </dgm:pt>
    <dgm:pt modelId="{04815075-E74A-439B-94C5-FE28EA28C35F}" type="pres">
      <dgm:prSet presAssocID="{9DFE8EC3-9BA0-4BAE-A579-E95874C3FA33}" presName="conn" presStyleLbl="parChTrans1D2" presStyleIdx="0" presStyleCnt="1"/>
      <dgm:spPr/>
    </dgm:pt>
    <dgm:pt modelId="{2222AC1B-470A-47A5-80BA-AAB222946397}" type="pres">
      <dgm:prSet presAssocID="{9DFE8EC3-9BA0-4BAE-A579-E95874C3FA33}" presName="extraNode" presStyleLbl="node1" presStyleIdx="0" presStyleCnt="7"/>
      <dgm:spPr/>
    </dgm:pt>
    <dgm:pt modelId="{BA9BBAA0-1D68-4983-AA48-0F8ACBC089EC}" type="pres">
      <dgm:prSet presAssocID="{9DFE8EC3-9BA0-4BAE-A579-E95874C3FA33}" presName="dstNode" presStyleLbl="node1" presStyleIdx="0" presStyleCnt="7"/>
      <dgm:spPr/>
    </dgm:pt>
    <dgm:pt modelId="{ABA8C3D9-5EBE-456C-9C8D-43E9E84B61C3}" type="pres">
      <dgm:prSet presAssocID="{7DCC0B32-F16C-475B-AAA4-E85832496F0E}" presName="text_1" presStyleLbl="node1" presStyleIdx="0" presStyleCnt="7">
        <dgm:presLayoutVars>
          <dgm:bulletEnabled val="1"/>
        </dgm:presLayoutVars>
      </dgm:prSet>
      <dgm:spPr/>
    </dgm:pt>
    <dgm:pt modelId="{E18614E6-FA6B-43EC-BCEA-576871D7B127}" type="pres">
      <dgm:prSet presAssocID="{7DCC0B32-F16C-475B-AAA4-E85832496F0E}" presName="accent_1" presStyleCnt="0"/>
      <dgm:spPr/>
    </dgm:pt>
    <dgm:pt modelId="{8A5EE3BC-1E3A-4CF6-9F4D-777D197EDF64}" type="pres">
      <dgm:prSet presAssocID="{7DCC0B32-F16C-475B-AAA4-E85832496F0E}" presName="accentRepeatNode" presStyleLbl="solidFgAcc1" presStyleIdx="0" presStyleCnt="7"/>
      <dgm:spPr>
        <a:solidFill>
          <a:srgbClr val="FF0000"/>
        </a:solidFill>
      </dgm:spPr>
    </dgm:pt>
    <dgm:pt modelId="{C6CF27B9-7A34-4CBA-8FDF-3A30E195AD32}" type="pres">
      <dgm:prSet presAssocID="{76A84B56-FD50-44F9-A587-B3BCD158B9FA}" presName="text_2" presStyleLbl="node1" presStyleIdx="1" presStyleCnt="7">
        <dgm:presLayoutVars>
          <dgm:bulletEnabled val="1"/>
        </dgm:presLayoutVars>
      </dgm:prSet>
      <dgm:spPr/>
    </dgm:pt>
    <dgm:pt modelId="{53B99387-18D1-43D8-938B-BB2C6E3BFD9D}" type="pres">
      <dgm:prSet presAssocID="{76A84B56-FD50-44F9-A587-B3BCD158B9FA}" presName="accent_2" presStyleCnt="0"/>
      <dgm:spPr/>
    </dgm:pt>
    <dgm:pt modelId="{427EAF91-95B8-456B-BBE6-62724D878BFE}" type="pres">
      <dgm:prSet presAssocID="{76A84B56-FD50-44F9-A587-B3BCD158B9FA}" presName="accentRepeatNode" presStyleLbl="solidFgAcc1" presStyleIdx="1" presStyleCnt="7"/>
      <dgm:spPr>
        <a:solidFill>
          <a:srgbClr val="FF0000"/>
        </a:solidFill>
      </dgm:spPr>
    </dgm:pt>
    <dgm:pt modelId="{5F8ABA9A-FC86-46C6-9CC6-539C8DB1718A}" type="pres">
      <dgm:prSet presAssocID="{B128C828-04D2-4DE3-A2D0-C3CA9E701128}" presName="text_3" presStyleLbl="node1" presStyleIdx="2" presStyleCnt="7">
        <dgm:presLayoutVars>
          <dgm:bulletEnabled val="1"/>
        </dgm:presLayoutVars>
      </dgm:prSet>
      <dgm:spPr/>
    </dgm:pt>
    <dgm:pt modelId="{02838C74-DC5B-4038-AA1D-924821C5BD33}" type="pres">
      <dgm:prSet presAssocID="{B128C828-04D2-4DE3-A2D0-C3CA9E701128}" presName="accent_3" presStyleCnt="0"/>
      <dgm:spPr/>
    </dgm:pt>
    <dgm:pt modelId="{0C95B222-7893-43B2-9F93-5EA4C7C72138}" type="pres">
      <dgm:prSet presAssocID="{B128C828-04D2-4DE3-A2D0-C3CA9E701128}" presName="accentRepeatNode" presStyleLbl="solidFgAcc1" presStyleIdx="2" presStyleCnt="7"/>
      <dgm:spPr>
        <a:solidFill>
          <a:srgbClr val="FF0000"/>
        </a:solidFill>
      </dgm:spPr>
    </dgm:pt>
    <dgm:pt modelId="{1EDC2B45-1B56-435E-B1CF-22AFFA40CCCD}" type="pres">
      <dgm:prSet presAssocID="{B6A91B4E-9347-4872-BA53-3EAFF4142655}" presName="text_4" presStyleLbl="node1" presStyleIdx="3" presStyleCnt="7">
        <dgm:presLayoutVars>
          <dgm:bulletEnabled val="1"/>
        </dgm:presLayoutVars>
      </dgm:prSet>
      <dgm:spPr/>
    </dgm:pt>
    <dgm:pt modelId="{ACB5127F-B635-49DD-9F2B-A9F453DB2925}" type="pres">
      <dgm:prSet presAssocID="{B6A91B4E-9347-4872-BA53-3EAFF4142655}" presName="accent_4" presStyleCnt="0"/>
      <dgm:spPr/>
    </dgm:pt>
    <dgm:pt modelId="{40EDC588-D445-4394-BBF9-4086D96F9863}" type="pres">
      <dgm:prSet presAssocID="{B6A91B4E-9347-4872-BA53-3EAFF4142655}" presName="accentRepeatNode" presStyleLbl="solidFgAcc1" presStyleIdx="3" presStyleCnt="7"/>
      <dgm:spPr>
        <a:solidFill>
          <a:srgbClr val="FF0000"/>
        </a:solidFill>
      </dgm:spPr>
    </dgm:pt>
    <dgm:pt modelId="{7FFFD4CA-9CE1-4F78-9D05-1655C7E283A2}" type="pres">
      <dgm:prSet presAssocID="{0C029EAC-3029-4403-AB9A-50A4A6135FE9}" presName="text_5" presStyleLbl="node1" presStyleIdx="4" presStyleCnt="7">
        <dgm:presLayoutVars>
          <dgm:bulletEnabled val="1"/>
        </dgm:presLayoutVars>
      </dgm:prSet>
      <dgm:spPr/>
    </dgm:pt>
    <dgm:pt modelId="{3A44C9C5-D13E-4F54-BA72-3DDA028240FF}" type="pres">
      <dgm:prSet presAssocID="{0C029EAC-3029-4403-AB9A-50A4A6135FE9}" presName="accent_5" presStyleCnt="0"/>
      <dgm:spPr/>
    </dgm:pt>
    <dgm:pt modelId="{6242D330-59EC-416E-A876-1DBB0120BCD9}" type="pres">
      <dgm:prSet presAssocID="{0C029EAC-3029-4403-AB9A-50A4A6135FE9}" presName="accentRepeatNode" presStyleLbl="solidFgAcc1" presStyleIdx="4" presStyleCnt="7"/>
      <dgm:spPr>
        <a:solidFill>
          <a:srgbClr val="FF0000"/>
        </a:solidFill>
      </dgm:spPr>
    </dgm:pt>
    <dgm:pt modelId="{557EC8A0-1DF5-4F39-B227-379606C54C6F}" type="pres">
      <dgm:prSet presAssocID="{9E2E7C39-3F22-4895-B4B6-A1E6A7DDC6B1}" presName="text_6" presStyleLbl="node1" presStyleIdx="5" presStyleCnt="7">
        <dgm:presLayoutVars>
          <dgm:bulletEnabled val="1"/>
        </dgm:presLayoutVars>
      </dgm:prSet>
      <dgm:spPr/>
    </dgm:pt>
    <dgm:pt modelId="{70587A09-A962-435A-B1E0-F6EF4A6CE2FA}" type="pres">
      <dgm:prSet presAssocID="{9E2E7C39-3F22-4895-B4B6-A1E6A7DDC6B1}" presName="accent_6" presStyleCnt="0"/>
      <dgm:spPr/>
    </dgm:pt>
    <dgm:pt modelId="{1B1BD00C-9B75-4D79-BA51-28752725637B}" type="pres">
      <dgm:prSet presAssocID="{9E2E7C39-3F22-4895-B4B6-A1E6A7DDC6B1}" presName="accentRepeatNode" presStyleLbl="solidFgAcc1" presStyleIdx="5" presStyleCnt="7"/>
      <dgm:spPr>
        <a:solidFill>
          <a:srgbClr val="FF0000"/>
        </a:solidFill>
      </dgm:spPr>
    </dgm:pt>
    <dgm:pt modelId="{83C46DD9-0D5D-4AF8-A64F-67BB35402809}" type="pres">
      <dgm:prSet presAssocID="{4FED1C8D-E510-4C51-A4A1-2E038C7038B6}" presName="text_7" presStyleLbl="node1" presStyleIdx="6" presStyleCnt="7">
        <dgm:presLayoutVars>
          <dgm:bulletEnabled val="1"/>
        </dgm:presLayoutVars>
      </dgm:prSet>
      <dgm:spPr/>
    </dgm:pt>
    <dgm:pt modelId="{3AD45C32-0C79-4A5C-BB7D-2B0B7852725E}" type="pres">
      <dgm:prSet presAssocID="{4FED1C8D-E510-4C51-A4A1-2E038C7038B6}" presName="accent_7" presStyleCnt="0"/>
      <dgm:spPr/>
    </dgm:pt>
    <dgm:pt modelId="{51569637-83A6-4EF9-AD69-F8B662BE6487}" type="pres">
      <dgm:prSet presAssocID="{4FED1C8D-E510-4C51-A4A1-2E038C7038B6}" presName="accentRepeatNode" presStyleLbl="solidFgAcc1" presStyleIdx="6" presStyleCnt="7"/>
      <dgm:spPr>
        <a:solidFill>
          <a:srgbClr val="FF0000"/>
        </a:solidFill>
      </dgm:spPr>
    </dgm:pt>
  </dgm:ptLst>
  <dgm:cxnLst>
    <dgm:cxn modelId="{7C48310F-D30F-4C60-B6F7-B9FE9C2D9E23}" type="presOf" srcId="{76A84B56-FD50-44F9-A587-B3BCD158B9FA}" destId="{C6CF27B9-7A34-4CBA-8FDF-3A30E195AD32}" srcOrd="0" destOrd="0" presId="urn:microsoft.com/office/officeart/2008/layout/VerticalCurvedList"/>
    <dgm:cxn modelId="{E13A1221-AAD7-4A5B-8868-01C7969B8DBA}" srcId="{9DFE8EC3-9BA0-4BAE-A579-E95874C3FA33}" destId="{0C029EAC-3029-4403-AB9A-50A4A6135FE9}" srcOrd="4" destOrd="0" parTransId="{4C26E17F-6F3B-47CA-A4C2-68DE3B176B1A}" sibTransId="{BB8ABA72-FE55-460F-8ACD-7C43D8D4E5B4}"/>
    <dgm:cxn modelId="{8EEF145D-C4BD-419E-8B80-2B27B83B2A88}" type="presOf" srcId="{B128C828-04D2-4DE3-A2D0-C3CA9E701128}" destId="{5F8ABA9A-FC86-46C6-9CC6-539C8DB1718A}" srcOrd="0" destOrd="0" presId="urn:microsoft.com/office/officeart/2008/layout/VerticalCurvedList"/>
    <dgm:cxn modelId="{F9BA976E-22DB-494D-BC0C-BA98415A3838}" type="presOf" srcId="{9E2E7C39-3F22-4895-B4B6-A1E6A7DDC6B1}" destId="{557EC8A0-1DF5-4F39-B227-379606C54C6F}" srcOrd="0" destOrd="0" presId="urn:microsoft.com/office/officeart/2008/layout/VerticalCurvedList"/>
    <dgm:cxn modelId="{E67FEF50-384E-4FB8-BE90-BAFC002BB682}" srcId="{9DFE8EC3-9BA0-4BAE-A579-E95874C3FA33}" destId="{9E2E7C39-3F22-4895-B4B6-A1E6A7DDC6B1}" srcOrd="5" destOrd="0" parTransId="{F249A287-B9C4-4082-AC9B-77F53A5EB50F}" sibTransId="{F1451D46-D865-4EF6-A571-6B48FFF9194B}"/>
    <dgm:cxn modelId="{CE5E6652-2622-4751-8E0F-B7B386CA0149}" type="presOf" srcId="{0C029EAC-3029-4403-AB9A-50A4A6135FE9}" destId="{7FFFD4CA-9CE1-4F78-9D05-1655C7E283A2}" srcOrd="0" destOrd="0" presId="urn:microsoft.com/office/officeart/2008/layout/VerticalCurvedList"/>
    <dgm:cxn modelId="{56918972-64D5-498D-8CA9-9234F0E7E305}" srcId="{9DFE8EC3-9BA0-4BAE-A579-E95874C3FA33}" destId="{7DCC0B32-F16C-475B-AAA4-E85832496F0E}" srcOrd="0" destOrd="0" parTransId="{EE90C919-1BBB-4A47-941D-19AE98D24875}" sibTransId="{6EC0E61D-8C3D-46F2-BBE1-C6DB01086776}"/>
    <dgm:cxn modelId="{C1DD977A-3CA9-4D44-A828-FD3CF158D339}" srcId="{9DFE8EC3-9BA0-4BAE-A579-E95874C3FA33}" destId="{B6A91B4E-9347-4872-BA53-3EAFF4142655}" srcOrd="3" destOrd="0" parTransId="{86C9D6C3-D10D-49BD-88A0-137D613064F7}" sibTransId="{002AF7E4-A062-43F4-BEBD-07C3352E4104}"/>
    <dgm:cxn modelId="{55B6BA9B-DA88-46BF-B7F8-8BB1F9A53815}" type="presOf" srcId="{6EC0E61D-8C3D-46F2-BBE1-C6DB01086776}" destId="{04815075-E74A-439B-94C5-FE28EA28C35F}" srcOrd="0" destOrd="0" presId="urn:microsoft.com/office/officeart/2008/layout/VerticalCurvedList"/>
    <dgm:cxn modelId="{167CB8B0-CFCA-42CC-8D38-D1F4C5B9F829}" srcId="{9DFE8EC3-9BA0-4BAE-A579-E95874C3FA33}" destId="{76A84B56-FD50-44F9-A587-B3BCD158B9FA}" srcOrd="1" destOrd="0" parTransId="{7F70E516-C857-411F-BF4E-A51F5007717C}" sibTransId="{1F37AB0E-1C02-4811-BB43-E406D008E485}"/>
    <dgm:cxn modelId="{4B8CC1B0-8A27-4BBE-9687-4399EE1BCC5F}" type="presOf" srcId="{4FED1C8D-E510-4C51-A4A1-2E038C7038B6}" destId="{83C46DD9-0D5D-4AF8-A64F-67BB35402809}" srcOrd="0" destOrd="0" presId="urn:microsoft.com/office/officeart/2008/layout/VerticalCurvedList"/>
    <dgm:cxn modelId="{5AA66EB6-D220-4E3B-9D9B-95CBC62FF64D}" type="presOf" srcId="{7DCC0B32-F16C-475B-AAA4-E85832496F0E}" destId="{ABA8C3D9-5EBE-456C-9C8D-43E9E84B61C3}" srcOrd="0" destOrd="0" presId="urn:microsoft.com/office/officeart/2008/layout/VerticalCurvedList"/>
    <dgm:cxn modelId="{649AE5BA-D224-4282-8390-5CBA7D24EEAD}" srcId="{9DFE8EC3-9BA0-4BAE-A579-E95874C3FA33}" destId="{4FED1C8D-E510-4C51-A4A1-2E038C7038B6}" srcOrd="6" destOrd="0" parTransId="{D6D0A6E4-2CD3-4CDF-A6D3-A7040BC4FA32}" sibTransId="{59B00DD1-DD8A-4C67-AC97-FDC33B82FFB9}"/>
    <dgm:cxn modelId="{7EE5BFBB-04B4-4386-B21C-65D1054557D1}" srcId="{9DFE8EC3-9BA0-4BAE-A579-E95874C3FA33}" destId="{B128C828-04D2-4DE3-A2D0-C3CA9E701128}" srcOrd="2" destOrd="0" parTransId="{169ECFD3-25BB-45E1-A087-A562AC3DB841}" sibTransId="{550E7ABD-E9F3-47F7-B785-D9AFF6A54825}"/>
    <dgm:cxn modelId="{E33DA7C6-1BC5-4A65-820A-FA253B5A3702}" type="presOf" srcId="{B6A91B4E-9347-4872-BA53-3EAFF4142655}" destId="{1EDC2B45-1B56-435E-B1CF-22AFFA40CCCD}" srcOrd="0" destOrd="0" presId="urn:microsoft.com/office/officeart/2008/layout/VerticalCurvedList"/>
    <dgm:cxn modelId="{311EE5D6-A06C-48F3-BB24-A3A4147DD0ED}" type="presOf" srcId="{9DFE8EC3-9BA0-4BAE-A579-E95874C3FA33}" destId="{1248E957-9B7C-4368-8C3E-4776808D8294}" srcOrd="0" destOrd="0" presId="urn:microsoft.com/office/officeart/2008/layout/VerticalCurvedList"/>
    <dgm:cxn modelId="{F046BFC7-AAA1-4962-9725-33E3601C9869}" type="presParOf" srcId="{1248E957-9B7C-4368-8C3E-4776808D8294}" destId="{EBE5837C-7D3B-4D1B-A80B-4D44BD634268}" srcOrd="0" destOrd="0" presId="urn:microsoft.com/office/officeart/2008/layout/VerticalCurvedList"/>
    <dgm:cxn modelId="{037C0FA7-C203-499F-9CDB-7979CECAD537}" type="presParOf" srcId="{EBE5837C-7D3B-4D1B-A80B-4D44BD634268}" destId="{813F9018-6068-438A-BDE9-179C753681B9}" srcOrd="0" destOrd="0" presId="urn:microsoft.com/office/officeart/2008/layout/VerticalCurvedList"/>
    <dgm:cxn modelId="{B37F37F2-B00E-446D-88D6-8AFAEDC0D3A9}" type="presParOf" srcId="{813F9018-6068-438A-BDE9-179C753681B9}" destId="{98FAACBE-202F-4706-BBB7-9D47D0CD9A28}" srcOrd="0" destOrd="0" presId="urn:microsoft.com/office/officeart/2008/layout/VerticalCurvedList"/>
    <dgm:cxn modelId="{D8A6EADB-C928-4746-A559-C2961B64E7E6}" type="presParOf" srcId="{813F9018-6068-438A-BDE9-179C753681B9}" destId="{04815075-E74A-439B-94C5-FE28EA28C35F}" srcOrd="1" destOrd="0" presId="urn:microsoft.com/office/officeart/2008/layout/VerticalCurvedList"/>
    <dgm:cxn modelId="{1FEE8CFA-9FBD-4EA9-8FD9-EB2B882AFACB}" type="presParOf" srcId="{813F9018-6068-438A-BDE9-179C753681B9}" destId="{2222AC1B-470A-47A5-80BA-AAB222946397}" srcOrd="2" destOrd="0" presId="urn:microsoft.com/office/officeart/2008/layout/VerticalCurvedList"/>
    <dgm:cxn modelId="{4E4E2F98-3CDA-45A2-8CF9-0B9B83C03661}" type="presParOf" srcId="{813F9018-6068-438A-BDE9-179C753681B9}" destId="{BA9BBAA0-1D68-4983-AA48-0F8ACBC089EC}" srcOrd="3" destOrd="0" presId="urn:microsoft.com/office/officeart/2008/layout/VerticalCurvedList"/>
    <dgm:cxn modelId="{B18D1DF1-F16F-4088-9915-540BA247B408}" type="presParOf" srcId="{EBE5837C-7D3B-4D1B-A80B-4D44BD634268}" destId="{ABA8C3D9-5EBE-456C-9C8D-43E9E84B61C3}" srcOrd="1" destOrd="0" presId="urn:microsoft.com/office/officeart/2008/layout/VerticalCurvedList"/>
    <dgm:cxn modelId="{F28A67F8-DA84-4CC8-AE95-A7ED9DDDD8BB}" type="presParOf" srcId="{EBE5837C-7D3B-4D1B-A80B-4D44BD634268}" destId="{E18614E6-FA6B-43EC-BCEA-576871D7B127}" srcOrd="2" destOrd="0" presId="urn:microsoft.com/office/officeart/2008/layout/VerticalCurvedList"/>
    <dgm:cxn modelId="{94F2ABA6-E15C-4AB6-AF88-D7C00BEC779A}" type="presParOf" srcId="{E18614E6-FA6B-43EC-BCEA-576871D7B127}" destId="{8A5EE3BC-1E3A-4CF6-9F4D-777D197EDF64}" srcOrd="0" destOrd="0" presId="urn:microsoft.com/office/officeart/2008/layout/VerticalCurvedList"/>
    <dgm:cxn modelId="{B68BD3F7-70D6-4007-B374-814793959B70}" type="presParOf" srcId="{EBE5837C-7D3B-4D1B-A80B-4D44BD634268}" destId="{C6CF27B9-7A34-4CBA-8FDF-3A30E195AD32}" srcOrd="3" destOrd="0" presId="urn:microsoft.com/office/officeart/2008/layout/VerticalCurvedList"/>
    <dgm:cxn modelId="{81DB4A58-B4B2-4167-BB0D-E59530630457}" type="presParOf" srcId="{EBE5837C-7D3B-4D1B-A80B-4D44BD634268}" destId="{53B99387-18D1-43D8-938B-BB2C6E3BFD9D}" srcOrd="4" destOrd="0" presId="urn:microsoft.com/office/officeart/2008/layout/VerticalCurvedList"/>
    <dgm:cxn modelId="{94E8EEC1-902D-47D8-8680-CFB48F971A42}" type="presParOf" srcId="{53B99387-18D1-43D8-938B-BB2C6E3BFD9D}" destId="{427EAF91-95B8-456B-BBE6-62724D878BFE}" srcOrd="0" destOrd="0" presId="urn:microsoft.com/office/officeart/2008/layout/VerticalCurvedList"/>
    <dgm:cxn modelId="{32615634-5DDF-4BFF-B790-8C264166EE37}" type="presParOf" srcId="{EBE5837C-7D3B-4D1B-A80B-4D44BD634268}" destId="{5F8ABA9A-FC86-46C6-9CC6-539C8DB1718A}" srcOrd="5" destOrd="0" presId="urn:microsoft.com/office/officeart/2008/layout/VerticalCurvedList"/>
    <dgm:cxn modelId="{CBECCEEE-7B24-4BB3-BC25-66EC8C950B4A}" type="presParOf" srcId="{EBE5837C-7D3B-4D1B-A80B-4D44BD634268}" destId="{02838C74-DC5B-4038-AA1D-924821C5BD33}" srcOrd="6" destOrd="0" presId="urn:microsoft.com/office/officeart/2008/layout/VerticalCurvedList"/>
    <dgm:cxn modelId="{BDF1559A-D4CF-4CDB-A17D-432EEF656944}" type="presParOf" srcId="{02838C74-DC5B-4038-AA1D-924821C5BD33}" destId="{0C95B222-7893-43B2-9F93-5EA4C7C72138}" srcOrd="0" destOrd="0" presId="urn:microsoft.com/office/officeart/2008/layout/VerticalCurvedList"/>
    <dgm:cxn modelId="{2CE456BA-BDD8-440B-8E90-4C18D9935324}" type="presParOf" srcId="{EBE5837C-7D3B-4D1B-A80B-4D44BD634268}" destId="{1EDC2B45-1B56-435E-B1CF-22AFFA40CCCD}" srcOrd="7" destOrd="0" presId="urn:microsoft.com/office/officeart/2008/layout/VerticalCurvedList"/>
    <dgm:cxn modelId="{415B59F2-8A4E-405C-B2C3-4D1D842C5DFE}" type="presParOf" srcId="{EBE5837C-7D3B-4D1B-A80B-4D44BD634268}" destId="{ACB5127F-B635-49DD-9F2B-A9F453DB2925}" srcOrd="8" destOrd="0" presId="urn:microsoft.com/office/officeart/2008/layout/VerticalCurvedList"/>
    <dgm:cxn modelId="{7623F4A6-9FF7-4EC5-BCDE-361E1C1C6DAC}" type="presParOf" srcId="{ACB5127F-B635-49DD-9F2B-A9F453DB2925}" destId="{40EDC588-D445-4394-BBF9-4086D96F9863}" srcOrd="0" destOrd="0" presId="urn:microsoft.com/office/officeart/2008/layout/VerticalCurvedList"/>
    <dgm:cxn modelId="{1A3950D0-0324-497D-B49C-3FC819AF7860}" type="presParOf" srcId="{EBE5837C-7D3B-4D1B-A80B-4D44BD634268}" destId="{7FFFD4CA-9CE1-4F78-9D05-1655C7E283A2}" srcOrd="9" destOrd="0" presId="urn:microsoft.com/office/officeart/2008/layout/VerticalCurvedList"/>
    <dgm:cxn modelId="{8CDF9058-2F88-4C08-B158-B74C094F3C2F}" type="presParOf" srcId="{EBE5837C-7D3B-4D1B-A80B-4D44BD634268}" destId="{3A44C9C5-D13E-4F54-BA72-3DDA028240FF}" srcOrd="10" destOrd="0" presId="urn:microsoft.com/office/officeart/2008/layout/VerticalCurvedList"/>
    <dgm:cxn modelId="{DFF75A96-C0F6-4864-A537-7D55F481322E}" type="presParOf" srcId="{3A44C9C5-D13E-4F54-BA72-3DDA028240FF}" destId="{6242D330-59EC-416E-A876-1DBB0120BCD9}" srcOrd="0" destOrd="0" presId="urn:microsoft.com/office/officeart/2008/layout/VerticalCurvedList"/>
    <dgm:cxn modelId="{6855CA1E-9CB3-43A5-BBF7-7D6393655FC5}" type="presParOf" srcId="{EBE5837C-7D3B-4D1B-A80B-4D44BD634268}" destId="{557EC8A0-1DF5-4F39-B227-379606C54C6F}" srcOrd="11" destOrd="0" presId="urn:microsoft.com/office/officeart/2008/layout/VerticalCurvedList"/>
    <dgm:cxn modelId="{16152607-905A-434F-A88D-A4AC5E79DF23}" type="presParOf" srcId="{EBE5837C-7D3B-4D1B-A80B-4D44BD634268}" destId="{70587A09-A962-435A-B1E0-F6EF4A6CE2FA}" srcOrd="12" destOrd="0" presId="urn:microsoft.com/office/officeart/2008/layout/VerticalCurvedList"/>
    <dgm:cxn modelId="{6DD284C3-EBB7-45F1-8395-E3846DEE190D}" type="presParOf" srcId="{70587A09-A962-435A-B1E0-F6EF4A6CE2FA}" destId="{1B1BD00C-9B75-4D79-BA51-28752725637B}" srcOrd="0" destOrd="0" presId="urn:microsoft.com/office/officeart/2008/layout/VerticalCurvedList"/>
    <dgm:cxn modelId="{3BEAC0D0-C86F-4175-B255-DDB2D359DEB1}" type="presParOf" srcId="{EBE5837C-7D3B-4D1B-A80B-4D44BD634268}" destId="{83C46DD9-0D5D-4AF8-A64F-67BB35402809}" srcOrd="13" destOrd="0" presId="urn:microsoft.com/office/officeart/2008/layout/VerticalCurvedList"/>
    <dgm:cxn modelId="{3807F123-E084-43CF-BEED-83D2200CE009}" type="presParOf" srcId="{EBE5837C-7D3B-4D1B-A80B-4D44BD634268}" destId="{3AD45C32-0C79-4A5C-BB7D-2B0B7852725E}" srcOrd="14" destOrd="0" presId="urn:microsoft.com/office/officeart/2008/layout/VerticalCurvedList"/>
    <dgm:cxn modelId="{F41ADDA1-0006-4FFF-A15C-B5A1BCDB7554}" type="presParOf" srcId="{3AD45C32-0C79-4A5C-BB7D-2B0B7852725E}" destId="{51569637-83A6-4EF9-AD69-F8B662BE64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32E6D7-2CAB-4747-937F-F8F47FCEA082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E04D11-6851-4BCF-934F-943589FBDC76}">
      <dgm:prSet phldrT="[Text]"/>
      <dgm:spPr/>
      <dgm:t>
        <a:bodyPr/>
        <a:lstStyle/>
        <a:p>
          <a:r>
            <a:rPr lang="en-US" dirty="0"/>
            <a:t>Back</a:t>
          </a:r>
          <a:endParaRPr lang="en-GB" dirty="0"/>
        </a:p>
      </dgm:t>
    </dgm:pt>
    <dgm:pt modelId="{8884013B-7DBF-42B4-A29E-8430CBA10BA9}" type="parTrans" cxnId="{4A0F4FA7-D967-4D60-B8E2-42399A48849B}">
      <dgm:prSet/>
      <dgm:spPr/>
      <dgm:t>
        <a:bodyPr/>
        <a:lstStyle/>
        <a:p>
          <a:endParaRPr lang="en-GB"/>
        </a:p>
      </dgm:t>
    </dgm:pt>
    <dgm:pt modelId="{5F423218-BB57-4689-8493-D19477A0E2E4}" type="sibTrans" cxnId="{4A0F4FA7-D967-4D60-B8E2-42399A48849B}">
      <dgm:prSet/>
      <dgm:spPr/>
      <dgm:t>
        <a:bodyPr/>
        <a:lstStyle/>
        <a:p>
          <a:endParaRPr lang="en-GB"/>
        </a:p>
      </dgm:t>
    </dgm:pt>
    <dgm:pt modelId="{0B87A443-97B9-40D7-9EEA-862CB0948A0F}" type="pres">
      <dgm:prSet presAssocID="{2732E6D7-2CAB-4747-937F-F8F47FCEA082}" presName="arrowDiagram" presStyleCnt="0">
        <dgm:presLayoutVars>
          <dgm:chMax val="5"/>
          <dgm:dir/>
          <dgm:resizeHandles val="exact"/>
        </dgm:presLayoutVars>
      </dgm:prSet>
      <dgm:spPr/>
    </dgm:pt>
    <dgm:pt modelId="{179B06AF-D140-447F-8FD6-8D2C8C911F6A}" type="pres">
      <dgm:prSet presAssocID="{2732E6D7-2CAB-4747-937F-F8F47FCEA082}" presName="arrow" presStyleLbl="bgShp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B43310C-ABFC-471D-9F3E-43896D43D568}" type="pres">
      <dgm:prSet presAssocID="{2732E6D7-2CAB-4747-937F-F8F47FCEA082}" presName="arrowDiagram1" presStyleCnt="0">
        <dgm:presLayoutVars>
          <dgm:bulletEnabled val="1"/>
        </dgm:presLayoutVars>
      </dgm:prSet>
      <dgm:spPr/>
    </dgm:pt>
    <dgm:pt modelId="{B1772906-2862-48A9-80BD-DE393595F5FC}" type="pres">
      <dgm:prSet presAssocID="{5AE04D11-6851-4BCF-934F-943589FBDC76}" presName="bullet1" presStyleLbl="node1" presStyleIdx="0" presStyleCnt="1"/>
      <dgm:spPr/>
    </dgm:pt>
    <dgm:pt modelId="{41C15F9E-3F3D-4F3D-90AE-5F37C93C9173}" type="pres">
      <dgm:prSet presAssocID="{5AE04D11-6851-4BCF-934F-943589FBDC76}" presName="textBox1" presStyleLbl="revTx" presStyleIdx="0" presStyleCnt="1">
        <dgm:presLayoutVars>
          <dgm:bulletEnabled val="1"/>
        </dgm:presLayoutVars>
      </dgm:prSet>
      <dgm:spPr/>
    </dgm:pt>
  </dgm:ptLst>
  <dgm:cxnLst>
    <dgm:cxn modelId="{F60A294A-1A33-466C-B14F-35A9DCB7C991}" type="presOf" srcId="{5AE04D11-6851-4BCF-934F-943589FBDC76}" destId="{41C15F9E-3F3D-4F3D-90AE-5F37C93C9173}" srcOrd="0" destOrd="0" presId="urn:microsoft.com/office/officeart/2005/8/layout/arrow2"/>
    <dgm:cxn modelId="{AB76B396-CD5C-4BA1-BBED-09968B94E8F5}" type="presOf" srcId="{2732E6D7-2CAB-4747-937F-F8F47FCEA082}" destId="{0B87A443-97B9-40D7-9EEA-862CB0948A0F}" srcOrd="0" destOrd="0" presId="urn:microsoft.com/office/officeart/2005/8/layout/arrow2"/>
    <dgm:cxn modelId="{4A0F4FA7-D967-4D60-B8E2-42399A48849B}" srcId="{2732E6D7-2CAB-4747-937F-F8F47FCEA082}" destId="{5AE04D11-6851-4BCF-934F-943589FBDC76}" srcOrd="0" destOrd="0" parTransId="{8884013B-7DBF-42B4-A29E-8430CBA10BA9}" sibTransId="{5F423218-BB57-4689-8493-D19477A0E2E4}"/>
    <dgm:cxn modelId="{04612194-8C5A-4DDB-8C97-BAC6295ABE65}" type="presParOf" srcId="{0B87A443-97B9-40D7-9EEA-862CB0948A0F}" destId="{179B06AF-D140-447F-8FD6-8D2C8C911F6A}" srcOrd="0" destOrd="0" presId="urn:microsoft.com/office/officeart/2005/8/layout/arrow2"/>
    <dgm:cxn modelId="{FF20D28F-01B4-43E7-9E97-A0CA6DD93907}" type="presParOf" srcId="{0B87A443-97B9-40D7-9EEA-862CB0948A0F}" destId="{BB43310C-ABFC-471D-9F3E-43896D43D568}" srcOrd="1" destOrd="0" presId="urn:microsoft.com/office/officeart/2005/8/layout/arrow2"/>
    <dgm:cxn modelId="{56C2A4D9-0106-4D83-A651-B8A8DC61EB5D}" type="presParOf" srcId="{BB43310C-ABFC-471D-9F3E-43896D43D568}" destId="{B1772906-2862-48A9-80BD-DE393595F5FC}" srcOrd="0" destOrd="0" presId="urn:microsoft.com/office/officeart/2005/8/layout/arrow2"/>
    <dgm:cxn modelId="{F249492C-ED41-4744-AFD9-8871EDEF93E5}" type="presParOf" srcId="{BB43310C-ABFC-471D-9F3E-43896D43D568}" destId="{41C15F9E-3F3D-4F3D-90AE-5F37C93C917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FE8EC3-9BA0-4BAE-A579-E95874C3FA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1D82ED9-F832-4F40-970B-A513AB2B9B58}">
      <dgm:prSet phldrT="[Text]"/>
      <dgm:spPr/>
      <dgm:t>
        <a:bodyPr/>
        <a:lstStyle/>
        <a:p>
          <a:r>
            <a:rPr lang="en-GB" dirty="0"/>
            <a:t>LAWRENCE HEMBURY</a:t>
          </a:r>
        </a:p>
        <a:p>
          <a:r>
            <a:rPr lang="en-GB" dirty="0"/>
            <a:t>Health and Safety Advisor - NEBOSH</a:t>
          </a:r>
        </a:p>
      </dgm:t>
    </dgm:pt>
    <dgm:pt modelId="{88E0313B-42B4-4AAE-B9B7-B15F130CAD1E}" type="parTrans" cxnId="{C1A24865-4CF1-48C0-B2B3-D2B0E21C9BED}">
      <dgm:prSet/>
      <dgm:spPr/>
      <dgm:t>
        <a:bodyPr/>
        <a:lstStyle/>
        <a:p>
          <a:endParaRPr lang="en-GB"/>
        </a:p>
      </dgm:t>
    </dgm:pt>
    <dgm:pt modelId="{105C0588-2570-4574-A93A-7110BD02C82F}" type="sibTrans" cxnId="{C1A24865-4CF1-48C0-B2B3-D2B0E21C9BED}">
      <dgm:prSet/>
      <dgm:spPr/>
      <dgm:t>
        <a:bodyPr/>
        <a:lstStyle/>
        <a:p>
          <a:endParaRPr lang="en-GB"/>
        </a:p>
      </dgm:t>
    </dgm:pt>
    <dgm:pt modelId="{B6A91B4E-9347-4872-BA53-3EAFF4142655}">
      <dgm:prSet phldrT="[Text]"/>
      <dgm:spPr/>
      <dgm:t>
        <a:bodyPr/>
        <a:lstStyle/>
        <a:p>
          <a:r>
            <a:rPr lang="en-GB" dirty="0"/>
            <a:t>GUY BEAGLEY</a:t>
          </a:r>
        </a:p>
        <a:p>
          <a:r>
            <a:rPr lang="en-GB" dirty="0"/>
            <a:t>Health and Safety Advisor - NEBOSH</a:t>
          </a:r>
        </a:p>
      </dgm:t>
    </dgm:pt>
    <dgm:pt modelId="{86C9D6C3-D10D-49BD-88A0-137D613064F7}" type="parTrans" cxnId="{C1DD977A-3CA9-4D44-A828-FD3CF158D339}">
      <dgm:prSet/>
      <dgm:spPr/>
      <dgm:t>
        <a:bodyPr/>
        <a:lstStyle/>
        <a:p>
          <a:endParaRPr lang="en-GB"/>
        </a:p>
      </dgm:t>
    </dgm:pt>
    <dgm:pt modelId="{002AF7E4-A062-43F4-BEBD-07C3352E4104}" type="sibTrans" cxnId="{C1DD977A-3CA9-4D44-A828-FD3CF158D339}">
      <dgm:prSet/>
      <dgm:spPr/>
      <dgm:t>
        <a:bodyPr/>
        <a:lstStyle/>
        <a:p>
          <a:endParaRPr lang="en-GB"/>
        </a:p>
      </dgm:t>
    </dgm:pt>
    <dgm:pt modelId="{8D8EB18E-2031-4314-AECC-9F20A87CC9CC}">
      <dgm:prSet/>
      <dgm:spPr/>
      <dgm:t>
        <a:bodyPr/>
        <a:lstStyle/>
        <a:p>
          <a:r>
            <a:rPr lang="en-GB" dirty="0"/>
            <a:t>RICHARD DAVIES</a:t>
          </a:r>
        </a:p>
        <a:p>
          <a:r>
            <a:rPr lang="en-GB" dirty="0"/>
            <a:t>Head of Health &amp; Safety - NEBOSH</a:t>
          </a:r>
        </a:p>
      </dgm:t>
    </dgm:pt>
    <dgm:pt modelId="{90C86BE0-FC41-404C-860F-E62837B9F7A2}" type="parTrans" cxnId="{07FDFF2A-9A06-4301-B5CB-2478179DA5EE}">
      <dgm:prSet/>
      <dgm:spPr/>
      <dgm:t>
        <a:bodyPr/>
        <a:lstStyle/>
        <a:p>
          <a:endParaRPr lang="en-GB"/>
        </a:p>
      </dgm:t>
    </dgm:pt>
    <dgm:pt modelId="{CCA4AA63-50F0-4F36-B20E-25414E4E1248}" type="sibTrans" cxnId="{07FDFF2A-9A06-4301-B5CB-2478179DA5EE}">
      <dgm:prSet/>
      <dgm:spPr/>
      <dgm:t>
        <a:bodyPr/>
        <a:lstStyle/>
        <a:p>
          <a:endParaRPr lang="en-GB"/>
        </a:p>
      </dgm:t>
    </dgm:pt>
    <dgm:pt modelId="{1248E957-9B7C-4368-8C3E-4776808D8294}" type="pres">
      <dgm:prSet presAssocID="{9DFE8EC3-9BA0-4BAE-A579-E95874C3FA33}" presName="Name0" presStyleCnt="0">
        <dgm:presLayoutVars>
          <dgm:chMax val="7"/>
          <dgm:chPref val="7"/>
          <dgm:dir/>
        </dgm:presLayoutVars>
      </dgm:prSet>
      <dgm:spPr/>
    </dgm:pt>
    <dgm:pt modelId="{EBE5837C-7D3B-4D1B-A80B-4D44BD634268}" type="pres">
      <dgm:prSet presAssocID="{9DFE8EC3-9BA0-4BAE-A579-E95874C3FA33}" presName="Name1" presStyleCnt="0"/>
      <dgm:spPr/>
    </dgm:pt>
    <dgm:pt modelId="{813F9018-6068-438A-BDE9-179C753681B9}" type="pres">
      <dgm:prSet presAssocID="{9DFE8EC3-9BA0-4BAE-A579-E95874C3FA33}" presName="cycle" presStyleCnt="0"/>
      <dgm:spPr/>
    </dgm:pt>
    <dgm:pt modelId="{98FAACBE-202F-4706-BBB7-9D47D0CD9A28}" type="pres">
      <dgm:prSet presAssocID="{9DFE8EC3-9BA0-4BAE-A579-E95874C3FA33}" presName="srcNode" presStyleLbl="node1" presStyleIdx="0" presStyleCnt="3"/>
      <dgm:spPr/>
    </dgm:pt>
    <dgm:pt modelId="{04815075-E74A-439B-94C5-FE28EA28C35F}" type="pres">
      <dgm:prSet presAssocID="{9DFE8EC3-9BA0-4BAE-A579-E95874C3FA33}" presName="conn" presStyleLbl="parChTrans1D2" presStyleIdx="0" presStyleCnt="1"/>
      <dgm:spPr/>
    </dgm:pt>
    <dgm:pt modelId="{2222AC1B-470A-47A5-80BA-AAB222946397}" type="pres">
      <dgm:prSet presAssocID="{9DFE8EC3-9BA0-4BAE-A579-E95874C3FA33}" presName="extraNode" presStyleLbl="node1" presStyleIdx="0" presStyleCnt="3"/>
      <dgm:spPr/>
    </dgm:pt>
    <dgm:pt modelId="{BA9BBAA0-1D68-4983-AA48-0F8ACBC089EC}" type="pres">
      <dgm:prSet presAssocID="{9DFE8EC3-9BA0-4BAE-A579-E95874C3FA33}" presName="dstNode" presStyleLbl="node1" presStyleIdx="0" presStyleCnt="3"/>
      <dgm:spPr/>
    </dgm:pt>
    <dgm:pt modelId="{7E53651F-38B4-4CFF-9B57-59DAB6217A17}" type="pres">
      <dgm:prSet presAssocID="{8D8EB18E-2031-4314-AECC-9F20A87CC9CC}" presName="text_1" presStyleLbl="node1" presStyleIdx="0" presStyleCnt="3">
        <dgm:presLayoutVars>
          <dgm:bulletEnabled val="1"/>
        </dgm:presLayoutVars>
      </dgm:prSet>
      <dgm:spPr/>
    </dgm:pt>
    <dgm:pt modelId="{EBCF64F0-4FC1-4BD6-9B8E-555DBB230C55}" type="pres">
      <dgm:prSet presAssocID="{8D8EB18E-2031-4314-AECC-9F20A87CC9CC}" presName="accent_1" presStyleCnt="0"/>
      <dgm:spPr/>
    </dgm:pt>
    <dgm:pt modelId="{B2EE6A64-E652-4F21-9644-B2D8A6D6C153}" type="pres">
      <dgm:prSet presAssocID="{8D8EB18E-2031-4314-AECC-9F20A87CC9CC}" presName="accentRepeatNode" presStyleLbl="solidFgAcc1" presStyleIdx="0" presStyleCnt="3"/>
      <dgm:spPr>
        <a:solidFill>
          <a:srgbClr val="FF0000"/>
        </a:solidFill>
      </dgm:spPr>
    </dgm:pt>
    <dgm:pt modelId="{A93E36A8-8A4B-400C-B0FD-40C09C0C8B03}" type="pres">
      <dgm:prSet presAssocID="{B1D82ED9-F832-4F40-970B-A513AB2B9B58}" presName="text_2" presStyleLbl="node1" presStyleIdx="1" presStyleCnt="3">
        <dgm:presLayoutVars>
          <dgm:bulletEnabled val="1"/>
        </dgm:presLayoutVars>
      </dgm:prSet>
      <dgm:spPr/>
    </dgm:pt>
    <dgm:pt modelId="{8975FFFC-7185-4ECB-BF92-2D4E93FB53B3}" type="pres">
      <dgm:prSet presAssocID="{B1D82ED9-F832-4F40-970B-A513AB2B9B58}" presName="accent_2" presStyleCnt="0"/>
      <dgm:spPr/>
    </dgm:pt>
    <dgm:pt modelId="{2867E869-0659-40D1-BB1A-8D1D00A7F07C}" type="pres">
      <dgm:prSet presAssocID="{B1D82ED9-F832-4F40-970B-A513AB2B9B58}" presName="accentRepeatNode" presStyleLbl="solidFgAcc1" presStyleIdx="1" presStyleCnt="3"/>
      <dgm:spPr>
        <a:solidFill>
          <a:srgbClr val="FF0000"/>
        </a:solidFill>
      </dgm:spPr>
    </dgm:pt>
    <dgm:pt modelId="{E776EFE0-30BD-4DD1-8471-ACEE1FFF6AF8}" type="pres">
      <dgm:prSet presAssocID="{B6A91B4E-9347-4872-BA53-3EAFF4142655}" presName="text_3" presStyleLbl="node1" presStyleIdx="2" presStyleCnt="3">
        <dgm:presLayoutVars>
          <dgm:bulletEnabled val="1"/>
        </dgm:presLayoutVars>
      </dgm:prSet>
      <dgm:spPr/>
    </dgm:pt>
    <dgm:pt modelId="{05E08808-1FDB-4C72-AD50-E7F2E1B995D3}" type="pres">
      <dgm:prSet presAssocID="{B6A91B4E-9347-4872-BA53-3EAFF4142655}" presName="accent_3" presStyleCnt="0"/>
      <dgm:spPr/>
    </dgm:pt>
    <dgm:pt modelId="{40EDC588-D445-4394-BBF9-4086D96F9863}" type="pres">
      <dgm:prSet presAssocID="{B6A91B4E-9347-4872-BA53-3EAFF4142655}" presName="accentRepeatNode" presStyleLbl="solidFgAcc1" presStyleIdx="2" presStyleCnt="3"/>
      <dgm:spPr>
        <a:solidFill>
          <a:srgbClr val="FF0000"/>
        </a:solidFill>
      </dgm:spPr>
    </dgm:pt>
  </dgm:ptLst>
  <dgm:cxnLst>
    <dgm:cxn modelId="{07FDFF2A-9A06-4301-B5CB-2478179DA5EE}" srcId="{9DFE8EC3-9BA0-4BAE-A579-E95874C3FA33}" destId="{8D8EB18E-2031-4314-AECC-9F20A87CC9CC}" srcOrd="0" destOrd="0" parTransId="{90C86BE0-FC41-404C-860F-E62837B9F7A2}" sibTransId="{CCA4AA63-50F0-4F36-B20E-25414E4E1248}"/>
    <dgm:cxn modelId="{C1A24865-4CF1-48C0-B2B3-D2B0E21C9BED}" srcId="{9DFE8EC3-9BA0-4BAE-A579-E95874C3FA33}" destId="{B1D82ED9-F832-4F40-970B-A513AB2B9B58}" srcOrd="1" destOrd="0" parTransId="{88E0313B-42B4-4AAE-B9B7-B15F130CAD1E}" sibTransId="{105C0588-2570-4574-A93A-7110BD02C82F}"/>
    <dgm:cxn modelId="{C1DD977A-3CA9-4D44-A828-FD3CF158D339}" srcId="{9DFE8EC3-9BA0-4BAE-A579-E95874C3FA33}" destId="{B6A91B4E-9347-4872-BA53-3EAFF4142655}" srcOrd="2" destOrd="0" parTransId="{86C9D6C3-D10D-49BD-88A0-137D613064F7}" sibTransId="{002AF7E4-A062-43F4-BEBD-07C3352E4104}"/>
    <dgm:cxn modelId="{8667C77B-6F06-4D17-9C53-CB8DE6A30527}" type="presOf" srcId="{B6A91B4E-9347-4872-BA53-3EAFF4142655}" destId="{E776EFE0-30BD-4DD1-8471-ACEE1FFF6AF8}" srcOrd="0" destOrd="0" presId="urn:microsoft.com/office/officeart/2008/layout/VerticalCurvedList"/>
    <dgm:cxn modelId="{DC81F099-0B2B-45CF-8375-943B3B3F6841}" type="presOf" srcId="{B1D82ED9-F832-4F40-970B-A513AB2B9B58}" destId="{A93E36A8-8A4B-400C-B0FD-40C09C0C8B03}" srcOrd="0" destOrd="0" presId="urn:microsoft.com/office/officeart/2008/layout/VerticalCurvedList"/>
    <dgm:cxn modelId="{8D6BF8A8-EC2A-4A1F-AC12-99A038FC4BC5}" type="presOf" srcId="{CCA4AA63-50F0-4F36-B20E-25414E4E1248}" destId="{04815075-E74A-439B-94C5-FE28EA28C35F}" srcOrd="0" destOrd="0" presId="urn:microsoft.com/office/officeart/2008/layout/VerticalCurvedList"/>
    <dgm:cxn modelId="{311EE5D6-A06C-48F3-BB24-A3A4147DD0ED}" type="presOf" srcId="{9DFE8EC3-9BA0-4BAE-A579-E95874C3FA33}" destId="{1248E957-9B7C-4368-8C3E-4776808D8294}" srcOrd="0" destOrd="0" presId="urn:microsoft.com/office/officeart/2008/layout/VerticalCurvedList"/>
    <dgm:cxn modelId="{243055F7-6293-43E8-AC5E-60E4F2CC1807}" type="presOf" srcId="{8D8EB18E-2031-4314-AECC-9F20A87CC9CC}" destId="{7E53651F-38B4-4CFF-9B57-59DAB6217A17}" srcOrd="0" destOrd="0" presId="urn:microsoft.com/office/officeart/2008/layout/VerticalCurvedList"/>
    <dgm:cxn modelId="{3BEE76CD-A35E-4526-874B-96F042026823}" type="presParOf" srcId="{1248E957-9B7C-4368-8C3E-4776808D8294}" destId="{EBE5837C-7D3B-4D1B-A80B-4D44BD634268}" srcOrd="0" destOrd="0" presId="urn:microsoft.com/office/officeart/2008/layout/VerticalCurvedList"/>
    <dgm:cxn modelId="{675BF5FD-303D-4829-8074-CE11E989FC6C}" type="presParOf" srcId="{EBE5837C-7D3B-4D1B-A80B-4D44BD634268}" destId="{813F9018-6068-438A-BDE9-179C753681B9}" srcOrd="0" destOrd="0" presId="urn:microsoft.com/office/officeart/2008/layout/VerticalCurvedList"/>
    <dgm:cxn modelId="{CEE1DFF3-C717-454F-8BB1-9353EA1DFAB7}" type="presParOf" srcId="{813F9018-6068-438A-BDE9-179C753681B9}" destId="{98FAACBE-202F-4706-BBB7-9D47D0CD9A28}" srcOrd="0" destOrd="0" presId="urn:microsoft.com/office/officeart/2008/layout/VerticalCurvedList"/>
    <dgm:cxn modelId="{5CC02E6E-4A37-45C2-920C-F0373666C96A}" type="presParOf" srcId="{813F9018-6068-438A-BDE9-179C753681B9}" destId="{04815075-E74A-439B-94C5-FE28EA28C35F}" srcOrd="1" destOrd="0" presId="urn:microsoft.com/office/officeart/2008/layout/VerticalCurvedList"/>
    <dgm:cxn modelId="{EBD8B935-E54A-40BB-897C-ED8CCBA1284D}" type="presParOf" srcId="{813F9018-6068-438A-BDE9-179C753681B9}" destId="{2222AC1B-470A-47A5-80BA-AAB222946397}" srcOrd="2" destOrd="0" presId="urn:microsoft.com/office/officeart/2008/layout/VerticalCurvedList"/>
    <dgm:cxn modelId="{3ABBB21E-C958-4092-9066-A1118972349F}" type="presParOf" srcId="{813F9018-6068-438A-BDE9-179C753681B9}" destId="{BA9BBAA0-1D68-4983-AA48-0F8ACBC089EC}" srcOrd="3" destOrd="0" presId="urn:microsoft.com/office/officeart/2008/layout/VerticalCurvedList"/>
    <dgm:cxn modelId="{B2F69BA2-20CB-4A99-9B6D-29A9E0BA62D3}" type="presParOf" srcId="{EBE5837C-7D3B-4D1B-A80B-4D44BD634268}" destId="{7E53651F-38B4-4CFF-9B57-59DAB6217A17}" srcOrd="1" destOrd="0" presId="urn:microsoft.com/office/officeart/2008/layout/VerticalCurvedList"/>
    <dgm:cxn modelId="{F69EA65D-FED1-4FB4-B522-904027252A79}" type="presParOf" srcId="{EBE5837C-7D3B-4D1B-A80B-4D44BD634268}" destId="{EBCF64F0-4FC1-4BD6-9B8E-555DBB230C55}" srcOrd="2" destOrd="0" presId="urn:microsoft.com/office/officeart/2008/layout/VerticalCurvedList"/>
    <dgm:cxn modelId="{3C02384C-8575-4966-A082-3188A37BF3AE}" type="presParOf" srcId="{EBCF64F0-4FC1-4BD6-9B8E-555DBB230C55}" destId="{B2EE6A64-E652-4F21-9644-B2D8A6D6C153}" srcOrd="0" destOrd="0" presId="urn:microsoft.com/office/officeart/2008/layout/VerticalCurvedList"/>
    <dgm:cxn modelId="{F558D57D-7A00-46C3-B94D-77BCAE7304B0}" type="presParOf" srcId="{EBE5837C-7D3B-4D1B-A80B-4D44BD634268}" destId="{A93E36A8-8A4B-400C-B0FD-40C09C0C8B03}" srcOrd="3" destOrd="0" presId="urn:microsoft.com/office/officeart/2008/layout/VerticalCurvedList"/>
    <dgm:cxn modelId="{B4F790B1-B9C0-420B-89F2-CB73E10A5545}" type="presParOf" srcId="{EBE5837C-7D3B-4D1B-A80B-4D44BD634268}" destId="{8975FFFC-7185-4ECB-BF92-2D4E93FB53B3}" srcOrd="4" destOrd="0" presId="urn:microsoft.com/office/officeart/2008/layout/VerticalCurvedList"/>
    <dgm:cxn modelId="{3C02B1F3-4D06-4172-BE01-1AEE37D95F9A}" type="presParOf" srcId="{8975FFFC-7185-4ECB-BF92-2D4E93FB53B3}" destId="{2867E869-0659-40D1-BB1A-8D1D00A7F07C}" srcOrd="0" destOrd="0" presId="urn:microsoft.com/office/officeart/2008/layout/VerticalCurvedList"/>
    <dgm:cxn modelId="{34DC3FC1-F5DA-40BF-B091-D3DC566A28FE}" type="presParOf" srcId="{EBE5837C-7D3B-4D1B-A80B-4D44BD634268}" destId="{E776EFE0-30BD-4DD1-8471-ACEE1FFF6AF8}" srcOrd="5" destOrd="0" presId="urn:microsoft.com/office/officeart/2008/layout/VerticalCurvedList"/>
    <dgm:cxn modelId="{F22D9BC4-1532-410B-AC94-80323B076F4F}" type="presParOf" srcId="{EBE5837C-7D3B-4D1B-A80B-4D44BD634268}" destId="{05E08808-1FDB-4C72-AD50-E7F2E1B995D3}" srcOrd="6" destOrd="0" presId="urn:microsoft.com/office/officeart/2008/layout/VerticalCurvedList"/>
    <dgm:cxn modelId="{F2BDFEDA-46DB-41B8-B700-33331BCECB46}" type="presParOf" srcId="{05E08808-1FDB-4C72-AD50-E7F2E1B995D3}" destId="{40EDC588-D445-4394-BBF9-4086D96F986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15075-E74A-439B-94C5-FE28EA28C35F}">
      <dsp:nvSpPr>
        <dsp:cNvPr id="0" name=""/>
        <dsp:cNvSpPr/>
      </dsp:nvSpPr>
      <dsp:spPr>
        <a:xfrm>
          <a:off x="-3089346" y="-475609"/>
          <a:ext cx="3684997" cy="3684997"/>
        </a:xfrm>
        <a:prstGeom prst="blockArc">
          <a:avLst>
            <a:gd name="adj1" fmla="val 18900000"/>
            <a:gd name="adj2" fmla="val 2700000"/>
            <a:gd name="adj3" fmla="val 586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B8EFE-3D87-469D-A676-663B1C21D910}">
      <dsp:nvSpPr>
        <dsp:cNvPr id="0" name=""/>
        <dsp:cNvSpPr/>
      </dsp:nvSpPr>
      <dsp:spPr>
        <a:xfrm>
          <a:off x="261617" y="170806"/>
          <a:ext cx="9436545" cy="341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329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CHRISTINE WALLER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Compliance Coordinator and Site Liaison</a:t>
          </a:r>
          <a:endParaRPr lang="en-GB" sz="900" kern="1200" dirty="0"/>
        </a:p>
      </dsp:txBody>
      <dsp:txXfrm>
        <a:off x="261617" y="170806"/>
        <a:ext cx="9436545" cy="341831"/>
      </dsp:txXfrm>
    </dsp:sp>
    <dsp:sp modelId="{2867E869-0659-40D1-BB1A-8D1D00A7F07C}">
      <dsp:nvSpPr>
        <dsp:cNvPr id="0" name=""/>
        <dsp:cNvSpPr/>
      </dsp:nvSpPr>
      <dsp:spPr>
        <a:xfrm>
          <a:off x="47972" y="128077"/>
          <a:ext cx="427289" cy="427289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0C907-BB37-4DD3-9D7C-5B6B6849ED60}">
      <dsp:nvSpPr>
        <dsp:cNvPr id="0" name=""/>
        <dsp:cNvSpPr/>
      </dsp:nvSpPr>
      <dsp:spPr>
        <a:xfrm>
          <a:off x="506564" y="683389"/>
          <a:ext cx="9191598" cy="341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329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KATIE KALI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Receptionist and Customer Care Administrator</a:t>
          </a:r>
        </a:p>
      </dsp:txBody>
      <dsp:txXfrm>
        <a:off x="506564" y="683389"/>
        <a:ext cx="9191598" cy="341831"/>
      </dsp:txXfrm>
    </dsp:sp>
    <dsp:sp modelId="{344ABEBD-C7FC-44AB-9C18-FA0B22E24191}">
      <dsp:nvSpPr>
        <dsp:cNvPr id="0" name=""/>
        <dsp:cNvSpPr/>
      </dsp:nvSpPr>
      <dsp:spPr>
        <a:xfrm>
          <a:off x="292919" y="640660"/>
          <a:ext cx="427289" cy="427289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A5466-4588-4ED2-B43E-5966C4B29D1D}">
      <dsp:nvSpPr>
        <dsp:cNvPr id="0" name=""/>
        <dsp:cNvSpPr/>
      </dsp:nvSpPr>
      <dsp:spPr>
        <a:xfrm>
          <a:off x="581743" y="1195973"/>
          <a:ext cx="9116419" cy="341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329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JULIE BRAND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Training Administrator</a:t>
          </a:r>
          <a:endParaRPr lang="en-GB" sz="900" kern="1200" dirty="0"/>
        </a:p>
      </dsp:txBody>
      <dsp:txXfrm>
        <a:off x="581743" y="1195973"/>
        <a:ext cx="9116419" cy="341831"/>
      </dsp:txXfrm>
    </dsp:sp>
    <dsp:sp modelId="{89E2A4DC-A982-45BC-860B-B20CEF9A1105}">
      <dsp:nvSpPr>
        <dsp:cNvPr id="0" name=""/>
        <dsp:cNvSpPr/>
      </dsp:nvSpPr>
      <dsp:spPr>
        <a:xfrm>
          <a:off x="368098" y="1153244"/>
          <a:ext cx="427289" cy="427289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1CB86-330D-41C7-A518-264C9967F51A}">
      <dsp:nvSpPr>
        <dsp:cNvPr id="0" name=""/>
        <dsp:cNvSpPr/>
      </dsp:nvSpPr>
      <dsp:spPr>
        <a:xfrm>
          <a:off x="506564" y="1708556"/>
          <a:ext cx="9191598" cy="341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329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ABIGAIL COLLINS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Trainee Business Administrator</a:t>
          </a:r>
        </a:p>
      </dsp:txBody>
      <dsp:txXfrm>
        <a:off x="506564" y="1708556"/>
        <a:ext cx="9191598" cy="341831"/>
      </dsp:txXfrm>
    </dsp:sp>
    <dsp:sp modelId="{ACC43D3C-5285-424B-90E8-0B3D084BDE6C}">
      <dsp:nvSpPr>
        <dsp:cNvPr id="0" name=""/>
        <dsp:cNvSpPr/>
      </dsp:nvSpPr>
      <dsp:spPr>
        <a:xfrm>
          <a:off x="292919" y="1665827"/>
          <a:ext cx="427289" cy="427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942E3A-9AA1-4DB9-AB9E-FEF49D68F168}">
      <dsp:nvSpPr>
        <dsp:cNvPr id="0" name=""/>
        <dsp:cNvSpPr/>
      </dsp:nvSpPr>
      <dsp:spPr>
        <a:xfrm>
          <a:off x="261617" y="2221139"/>
          <a:ext cx="9436545" cy="341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329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MEG MARCHANT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Office Administrator </a:t>
          </a:r>
        </a:p>
      </dsp:txBody>
      <dsp:txXfrm>
        <a:off x="261617" y="2221139"/>
        <a:ext cx="9436545" cy="341831"/>
      </dsp:txXfrm>
    </dsp:sp>
    <dsp:sp modelId="{ADD4A13C-CF74-4CB3-BFA4-2D60235CD00A}">
      <dsp:nvSpPr>
        <dsp:cNvPr id="0" name=""/>
        <dsp:cNvSpPr/>
      </dsp:nvSpPr>
      <dsp:spPr>
        <a:xfrm>
          <a:off x="47972" y="2178410"/>
          <a:ext cx="427289" cy="427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6AF-D140-447F-8FD6-8D2C8C911F6A}">
      <dsp:nvSpPr>
        <dsp:cNvPr id="0" name=""/>
        <dsp:cNvSpPr/>
      </dsp:nvSpPr>
      <dsp:spPr>
        <a:xfrm>
          <a:off x="0" y="47470"/>
          <a:ext cx="1346820" cy="841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72906-2862-48A9-80BD-DE393595F5FC}">
      <dsp:nvSpPr>
        <dsp:cNvPr id="0" name=""/>
        <dsp:cNvSpPr/>
      </dsp:nvSpPr>
      <dsp:spPr>
        <a:xfrm>
          <a:off x="1027623" y="218179"/>
          <a:ext cx="99664" cy="99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C15F9E-3F3D-4F3D-90AE-5F37C93C9173}">
      <dsp:nvSpPr>
        <dsp:cNvPr id="0" name=""/>
        <dsp:cNvSpPr/>
      </dsp:nvSpPr>
      <dsp:spPr>
        <a:xfrm>
          <a:off x="538728" y="268012"/>
          <a:ext cx="538728" cy="621220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810" bIns="0" numCol="1" spcCol="1270" anchor="t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Back</a:t>
          </a:r>
          <a:endParaRPr lang="en-GB" sz="1700" kern="1200" dirty="0"/>
        </a:p>
      </dsp:txBody>
      <dsp:txXfrm>
        <a:off x="565027" y="294311"/>
        <a:ext cx="486130" cy="5686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93301-EE3F-44A0-9673-9B2A3164EDB2}">
      <dsp:nvSpPr>
        <dsp:cNvPr id="0" name=""/>
        <dsp:cNvSpPr/>
      </dsp:nvSpPr>
      <dsp:spPr>
        <a:xfrm>
          <a:off x="-3798224" y="-406278"/>
          <a:ext cx="4527092" cy="4527092"/>
        </a:xfrm>
        <a:prstGeom prst="blockArc">
          <a:avLst>
            <a:gd name="adj1" fmla="val 18900000"/>
            <a:gd name="adj2" fmla="val 2700000"/>
            <a:gd name="adj3" fmla="val 477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04EFE-1FB8-470F-AE6B-0FA9CB3A2BE0}">
      <dsp:nvSpPr>
        <dsp:cNvPr id="0" name=""/>
        <dsp:cNvSpPr/>
      </dsp:nvSpPr>
      <dsp:spPr>
        <a:xfrm>
          <a:off x="275648" y="152760"/>
          <a:ext cx="9250283" cy="305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401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STEVE ALFORD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Contract Manager</a:t>
          </a:r>
          <a:endParaRPr lang="en-GB" sz="800" kern="1200" dirty="0"/>
        </a:p>
      </dsp:txBody>
      <dsp:txXfrm>
        <a:off x="275648" y="152760"/>
        <a:ext cx="9250283" cy="305387"/>
      </dsp:txXfrm>
    </dsp:sp>
    <dsp:sp modelId="{48AF302A-5EF3-41A4-9652-EF056ABE4B16}">
      <dsp:nvSpPr>
        <dsp:cNvPr id="0" name=""/>
        <dsp:cNvSpPr/>
      </dsp:nvSpPr>
      <dsp:spPr>
        <a:xfrm>
          <a:off x="45648" y="114587"/>
          <a:ext cx="381734" cy="38173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5B723B-8693-4B68-AC7D-F1825914CA86}">
      <dsp:nvSpPr>
        <dsp:cNvPr id="0" name=""/>
        <dsp:cNvSpPr/>
      </dsp:nvSpPr>
      <dsp:spPr>
        <a:xfrm>
          <a:off x="513070" y="611110"/>
          <a:ext cx="9051994" cy="305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401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STEWART PICKLES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Contract Manager</a:t>
          </a:r>
        </a:p>
      </dsp:txBody>
      <dsp:txXfrm>
        <a:off x="513070" y="611110"/>
        <a:ext cx="9051994" cy="305387"/>
      </dsp:txXfrm>
    </dsp:sp>
    <dsp:sp modelId="{0945FE68-4E92-477A-96C9-8F50A1E89AEE}">
      <dsp:nvSpPr>
        <dsp:cNvPr id="0" name=""/>
        <dsp:cNvSpPr/>
      </dsp:nvSpPr>
      <dsp:spPr>
        <a:xfrm>
          <a:off x="322203" y="572937"/>
          <a:ext cx="381734" cy="38173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0C61B-12BE-497B-B4C7-554065369B65}">
      <dsp:nvSpPr>
        <dsp:cNvPr id="0" name=""/>
        <dsp:cNvSpPr/>
      </dsp:nvSpPr>
      <dsp:spPr>
        <a:xfrm>
          <a:off x="664622" y="1069124"/>
          <a:ext cx="8900442" cy="305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401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MARK SOUTHWOOD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Contract Manager</a:t>
          </a:r>
          <a:endParaRPr lang="en-GB" sz="800" kern="1200" dirty="0"/>
        </a:p>
      </dsp:txBody>
      <dsp:txXfrm>
        <a:off x="664622" y="1069124"/>
        <a:ext cx="8900442" cy="305387"/>
      </dsp:txXfrm>
    </dsp:sp>
    <dsp:sp modelId="{CD06B3F5-8AC7-4F44-BB4E-1FADA8658CEB}">
      <dsp:nvSpPr>
        <dsp:cNvPr id="0" name=""/>
        <dsp:cNvSpPr/>
      </dsp:nvSpPr>
      <dsp:spPr>
        <a:xfrm>
          <a:off x="473754" y="1030951"/>
          <a:ext cx="381734" cy="38173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A6093-3E99-4C0E-AF1E-CCC73D5AE864}">
      <dsp:nvSpPr>
        <dsp:cNvPr id="0" name=""/>
        <dsp:cNvSpPr/>
      </dsp:nvSpPr>
      <dsp:spPr>
        <a:xfrm>
          <a:off x="713010" y="1527474"/>
          <a:ext cx="8852054" cy="305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401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STEVE WATTS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Contract Manager</a:t>
          </a:r>
          <a:endParaRPr lang="en-GB" sz="800" kern="1200" dirty="0"/>
        </a:p>
      </dsp:txBody>
      <dsp:txXfrm>
        <a:off x="713010" y="1527474"/>
        <a:ext cx="8852054" cy="305387"/>
      </dsp:txXfrm>
    </dsp:sp>
    <dsp:sp modelId="{DD6CC162-F9D0-40B6-BE8C-2A05C5D008EC}">
      <dsp:nvSpPr>
        <dsp:cNvPr id="0" name=""/>
        <dsp:cNvSpPr/>
      </dsp:nvSpPr>
      <dsp:spPr>
        <a:xfrm>
          <a:off x="522143" y="1489301"/>
          <a:ext cx="381734" cy="38173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8C881B-8C7F-4EDE-A03C-055D03D8643A}">
      <dsp:nvSpPr>
        <dsp:cNvPr id="0" name=""/>
        <dsp:cNvSpPr/>
      </dsp:nvSpPr>
      <dsp:spPr>
        <a:xfrm>
          <a:off x="664622" y="1985824"/>
          <a:ext cx="8900442" cy="305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401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SCOTT TREMBATH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Contract Manager</a:t>
          </a:r>
        </a:p>
      </dsp:txBody>
      <dsp:txXfrm>
        <a:off x="664622" y="1985824"/>
        <a:ext cx="8900442" cy="305387"/>
      </dsp:txXfrm>
    </dsp:sp>
    <dsp:sp modelId="{9CE5A681-765D-417F-B3FB-D1F850DDDC70}">
      <dsp:nvSpPr>
        <dsp:cNvPr id="0" name=""/>
        <dsp:cNvSpPr/>
      </dsp:nvSpPr>
      <dsp:spPr>
        <a:xfrm>
          <a:off x="473754" y="1947651"/>
          <a:ext cx="381734" cy="38173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53546-1DCF-43C4-A2E1-B60348798B13}">
      <dsp:nvSpPr>
        <dsp:cNvPr id="0" name=""/>
        <dsp:cNvSpPr/>
      </dsp:nvSpPr>
      <dsp:spPr>
        <a:xfrm>
          <a:off x="513070" y="2443838"/>
          <a:ext cx="9051994" cy="305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401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HOWARD PRICE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Contract Manager</a:t>
          </a:r>
        </a:p>
      </dsp:txBody>
      <dsp:txXfrm>
        <a:off x="513070" y="2443838"/>
        <a:ext cx="9051994" cy="305387"/>
      </dsp:txXfrm>
    </dsp:sp>
    <dsp:sp modelId="{45DBF96E-2DE6-4E64-BF01-F5B3DCF4B084}">
      <dsp:nvSpPr>
        <dsp:cNvPr id="0" name=""/>
        <dsp:cNvSpPr/>
      </dsp:nvSpPr>
      <dsp:spPr>
        <a:xfrm>
          <a:off x="322203" y="2405665"/>
          <a:ext cx="381734" cy="381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B2C24-C9B7-46CA-8841-F93DD0AFBEF5}">
      <dsp:nvSpPr>
        <dsp:cNvPr id="0" name=""/>
        <dsp:cNvSpPr/>
      </dsp:nvSpPr>
      <dsp:spPr>
        <a:xfrm>
          <a:off x="236515" y="2902188"/>
          <a:ext cx="9328549" cy="305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401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LEE CHAPMAN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Contract Manager</a:t>
          </a:r>
        </a:p>
      </dsp:txBody>
      <dsp:txXfrm>
        <a:off x="236515" y="2902188"/>
        <a:ext cx="9328549" cy="305387"/>
      </dsp:txXfrm>
    </dsp:sp>
    <dsp:sp modelId="{F60489D9-690A-42BF-A488-4D9974DF9B31}">
      <dsp:nvSpPr>
        <dsp:cNvPr id="0" name=""/>
        <dsp:cNvSpPr/>
      </dsp:nvSpPr>
      <dsp:spPr>
        <a:xfrm>
          <a:off x="45648" y="2864015"/>
          <a:ext cx="381734" cy="381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6AF-D140-447F-8FD6-8D2C8C911F6A}">
      <dsp:nvSpPr>
        <dsp:cNvPr id="0" name=""/>
        <dsp:cNvSpPr/>
      </dsp:nvSpPr>
      <dsp:spPr>
        <a:xfrm>
          <a:off x="0" y="94940"/>
          <a:ext cx="1346820" cy="841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72906-2862-48A9-80BD-DE393595F5FC}">
      <dsp:nvSpPr>
        <dsp:cNvPr id="0" name=""/>
        <dsp:cNvSpPr/>
      </dsp:nvSpPr>
      <dsp:spPr>
        <a:xfrm>
          <a:off x="1027623" y="218179"/>
          <a:ext cx="99664" cy="99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C15F9E-3F3D-4F3D-90AE-5F37C93C9173}">
      <dsp:nvSpPr>
        <dsp:cNvPr id="0" name=""/>
        <dsp:cNvSpPr/>
      </dsp:nvSpPr>
      <dsp:spPr>
        <a:xfrm>
          <a:off x="538728" y="268012"/>
          <a:ext cx="538728" cy="621220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810" bIns="0" numCol="1" spcCol="1270" anchor="t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Back</a:t>
          </a:r>
          <a:endParaRPr lang="en-GB" sz="1700" kern="1200" dirty="0"/>
        </a:p>
      </dsp:txBody>
      <dsp:txXfrm>
        <a:off x="565027" y="294311"/>
        <a:ext cx="486130" cy="56862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15075-E74A-439B-94C5-FE28EA28C35F}">
      <dsp:nvSpPr>
        <dsp:cNvPr id="0" name=""/>
        <dsp:cNvSpPr/>
      </dsp:nvSpPr>
      <dsp:spPr>
        <a:xfrm>
          <a:off x="-2381772" y="-370062"/>
          <a:ext cx="2860252" cy="2860252"/>
        </a:xfrm>
        <a:prstGeom prst="blockArc">
          <a:avLst>
            <a:gd name="adj1" fmla="val 18900000"/>
            <a:gd name="adj2" fmla="val 2700000"/>
            <a:gd name="adj3" fmla="val 755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B8EFE-3D87-469D-A676-663B1C21D910}">
      <dsp:nvSpPr>
        <dsp:cNvPr id="0" name=""/>
        <dsp:cNvSpPr/>
      </dsp:nvSpPr>
      <dsp:spPr>
        <a:xfrm>
          <a:off x="389732" y="302881"/>
          <a:ext cx="3651751" cy="605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75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SIMON TAYLOR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Buyer</a:t>
          </a:r>
        </a:p>
      </dsp:txBody>
      <dsp:txXfrm>
        <a:off x="389732" y="302881"/>
        <a:ext cx="3651751" cy="605678"/>
      </dsp:txXfrm>
    </dsp:sp>
    <dsp:sp modelId="{2867E869-0659-40D1-BB1A-8D1D00A7F07C}">
      <dsp:nvSpPr>
        <dsp:cNvPr id="0" name=""/>
        <dsp:cNvSpPr/>
      </dsp:nvSpPr>
      <dsp:spPr>
        <a:xfrm>
          <a:off x="11183" y="227171"/>
          <a:ext cx="757097" cy="757097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67E55-927E-474A-860F-1CAFB2088276}">
      <dsp:nvSpPr>
        <dsp:cNvPr id="0" name=""/>
        <dsp:cNvSpPr/>
      </dsp:nvSpPr>
      <dsp:spPr>
        <a:xfrm>
          <a:off x="389732" y="1211568"/>
          <a:ext cx="3651751" cy="605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75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GREG BROOKS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Assistant Buyer</a:t>
          </a:r>
        </a:p>
      </dsp:txBody>
      <dsp:txXfrm>
        <a:off x="389732" y="1211568"/>
        <a:ext cx="3651751" cy="605678"/>
      </dsp:txXfrm>
    </dsp:sp>
    <dsp:sp modelId="{083E9ED6-D951-4A7E-BF1E-1023D1683ADC}">
      <dsp:nvSpPr>
        <dsp:cNvPr id="0" name=""/>
        <dsp:cNvSpPr/>
      </dsp:nvSpPr>
      <dsp:spPr>
        <a:xfrm>
          <a:off x="11183" y="1135858"/>
          <a:ext cx="757097" cy="757097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6AF-D140-447F-8FD6-8D2C8C911F6A}">
      <dsp:nvSpPr>
        <dsp:cNvPr id="0" name=""/>
        <dsp:cNvSpPr/>
      </dsp:nvSpPr>
      <dsp:spPr>
        <a:xfrm>
          <a:off x="0" y="47470"/>
          <a:ext cx="1346820" cy="841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72906-2862-48A9-80BD-DE393595F5FC}">
      <dsp:nvSpPr>
        <dsp:cNvPr id="0" name=""/>
        <dsp:cNvSpPr/>
      </dsp:nvSpPr>
      <dsp:spPr>
        <a:xfrm>
          <a:off x="1027623" y="218179"/>
          <a:ext cx="99664" cy="99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C15F9E-3F3D-4F3D-90AE-5F37C93C9173}">
      <dsp:nvSpPr>
        <dsp:cNvPr id="0" name=""/>
        <dsp:cNvSpPr/>
      </dsp:nvSpPr>
      <dsp:spPr>
        <a:xfrm>
          <a:off x="538728" y="268012"/>
          <a:ext cx="538728" cy="621220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810" bIns="0" numCol="1" spcCol="1270" anchor="t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Back</a:t>
          </a:r>
          <a:endParaRPr lang="en-GB" sz="1700" kern="1200" dirty="0"/>
        </a:p>
      </dsp:txBody>
      <dsp:txXfrm>
        <a:off x="565027" y="294311"/>
        <a:ext cx="486130" cy="56862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15075-E74A-439B-94C5-FE28EA28C35F}">
      <dsp:nvSpPr>
        <dsp:cNvPr id="0" name=""/>
        <dsp:cNvSpPr/>
      </dsp:nvSpPr>
      <dsp:spPr>
        <a:xfrm>
          <a:off x="-2562660" y="-395539"/>
          <a:ext cx="3059332" cy="3059332"/>
        </a:xfrm>
        <a:prstGeom prst="blockArc">
          <a:avLst>
            <a:gd name="adj1" fmla="val 18900000"/>
            <a:gd name="adj2" fmla="val 2700000"/>
            <a:gd name="adj3" fmla="val 706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B8EFE-3D87-469D-A676-663B1C21D910}">
      <dsp:nvSpPr>
        <dsp:cNvPr id="0" name=""/>
        <dsp:cNvSpPr/>
      </dsp:nvSpPr>
      <dsp:spPr>
        <a:xfrm>
          <a:off x="260789" y="174383"/>
          <a:ext cx="3021143" cy="34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8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DAVE TOY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Commercial Manager Helston</a:t>
          </a:r>
        </a:p>
      </dsp:txBody>
      <dsp:txXfrm>
        <a:off x="260789" y="174383"/>
        <a:ext cx="3021143" cy="348948"/>
      </dsp:txXfrm>
    </dsp:sp>
    <dsp:sp modelId="{2867E869-0659-40D1-BB1A-8D1D00A7F07C}">
      <dsp:nvSpPr>
        <dsp:cNvPr id="0" name=""/>
        <dsp:cNvSpPr/>
      </dsp:nvSpPr>
      <dsp:spPr>
        <a:xfrm>
          <a:off x="42697" y="130764"/>
          <a:ext cx="436185" cy="436185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AC769-7BD9-4021-8B98-5F4E4D90291C}">
      <dsp:nvSpPr>
        <dsp:cNvPr id="0" name=""/>
        <dsp:cNvSpPr/>
      </dsp:nvSpPr>
      <dsp:spPr>
        <a:xfrm>
          <a:off x="460849" y="697896"/>
          <a:ext cx="2821083" cy="34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8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ROB NAYLOR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Quantity Surveyor Manager</a:t>
          </a:r>
        </a:p>
      </dsp:txBody>
      <dsp:txXfrm>
        <a:off x="460849" y="697896"/>
        <a:ext cx="2821083" cy="348948"/>
      </dsp:txXfrm>
    </dsp:sp>
    <dsp:sp modelId="{E07FFAE7-60BD-4331-BC43-3565F927C1C3}">
      <dsp:nvSpPr>
        <dsp:cNvPr id="0" name=""/>
        <dsp:cNvSpPr/>
      </dsp:nvSpPr>
      <dsp:spPr>
        <a:xfrm>
          <a:off x="242757" y="654277"/>
          <a:ext cx="436185" cy="436185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6B9E9-F26A-47D2-947F-CCC8C74E7AD8}">
      <dsp:nvSpPr>
        <dsp:cNvPr id="0" name=""/>
        <dsp:cNvSpPr/>
      </dsp:nvSpPr>
      <dsp:spPr>
        <a:xfrm>
          <a:off x="460849" y="1221408"/>
          <a:ext cx="2821083" cy="34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8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OLLIE ROWLAND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Assistant Quantity Surveyor</a:t>
          </a:r>
        </a:p>
      </dsp:txBody>
      <dsp:txXfrm>
        <a:off x="460849" y="1221408"/>
        <a:ext cx="2821083" cy="348948"/>
      </dsp:txXfrm>
    </dsp:sp>
    <dsp:sp modelId="{40EDC588-D445-4394-BBF9-4086D96F9863}">
      <dsp:nvSpPr>
        <dsp:cNvPr id="0" name=""/>
        <dsp:cNvSpPr/>
      </dsp:nvSpPr>
      <dsp:spPr>
        <a:xfrm>
          <a:off x="242757" y="1177790"/>
          <a:ext cx="436185" cy="436185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65DBB-8689-460D-8115-4B737BBEB21E}">
      <dsp:nvSpPr>
        <dsp:cNvPr id="0" name=""/>
        <dsp:cNvSpPr/>
      </dsp:nvSpPr>
      <dsp:spPr>
        <a:xfrm>
          <a:off x="260789" y="1744921"/>
          <a:ext cx="3021143" cy="34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978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Steve </a:t>
          </a:r>
          <a:r>
            <a:rPr lang="en-GB" sz="900" kern="1200" dirty="0" err="1"/>
            <a:t>Bauress</a:t>
          </a:r>
          <a:endParaRPr lang="en-GB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Adoptions Manager</a:t>
          </a:r>
        </a:p>
      </dsp:txBody>
      <dsp:txXfrm>
        <a:off x="260789" y="1744921"/>
        <a:ext cx="3021143" cy="348948"/>
      </dsp:txXfrm>
    </dsp:sp>
    <dsp:sp modelId="{5D72A5D4-9899-4484-A836-EE5C3331BA7F}">
      <dsp:nvSpPr>
        <dsp:cNvPr id="0" name=""/>
        <dsp:cNvSpPr/>
      </dsp:nvSpPr>
      <dsp:spPr>
        <a:xfrm>
          <a:off x="42697" y="1701303"/>
          <a:ext cx="436185" cy="436185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6AF-D140-447F-8FD6-8D2C8C911F6A}">
      <dsp:nvSpPr>
        <dsp:cNvPr id="0" name=""/>
        <dsp:cNvSpPr/>
      </dsp:nvSpPr>
      <dsp:spPr>
        <a:xfrm>
          <a:off x="0" y="47470"/>
          <a:ext cx="1346820" cy="841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72906-2862-48A9-80BD-DE393595F5FC}">
      <dsp:nvSpPr>
        <dsp:cNvPr id="0" name=""/>
        <dsp:cNvSpPr/>
      </dsp:nvSpPr>
      <dsp:spPr>
        <a:xfrm>
          <a:off x="1027623" y="218179"/>
          <a:ext cx="99664" cy="99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C15F9E-3F3D-4F3D-90AE-5F37C93C9173}">
      <dsp:nvSpPr>
        <dsp:cNvPr id="0" name=""/>
        <dsp:cNvSpPr/>
      </dsp:nvSpPr>
      <dsp:spPr>
        <a:xfrm>
          <a:off x="538728" y="268012"/>
          <a:ext cx="538728" cy="621220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810" bIns="0" numCol="1" spcCol="1270" anchor="t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Back</a:t>
          </a:r>
          <a:endParaRPr lang="en-GB" sz="1700" kern="1200" dirty="0"/>
        </a:p>
      </dsp:txBody>
      <dsp:txXfrm>
        <a:off x="565027" y="294311"/>
        <a:ext cx="486130" cy="56862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15075-E74A-439B-94C5-FE28EA28C35F}">
      <dsp:nvSpPr>
        <dsp:cNvPr id="0" name=""/>
        <dsp:cNvSpPr/>
      </dsp:nvSpPr>
      <dsp:spPr>
        <a:xfrm>
          <a:off x="-3189900" y="-491340"/>
          <a:ext cx="3807919" cy="3807919"/>
        </a:xfrm>
        <a:prstGeom prst="blockArc">
          <a:avLst>
            <a:gd name="adj1" fmla="val 18900000"/>
            <a:gd name="adj2" fmla="val 2700000"/>
            <a:gd name="adj3" fmla="val 567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B8EFE-3D87-469D-A676-663B1C21D910}">
      <dsp:nvSpPr>
        <dsp:cNvPr id="0" name=""/>
        <dsp:cNvSpPr/>
      </dsp:nvSpPr>
      <dsp:spPr>
        <a:xfrm>
          <a:off x="358055" y="127499"/>
          <a:ext cx="2950702" cy="3031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94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GRANT MCVEIGH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Commercial Manager Exeter</a:t>
          </a:r>
          <a:endParaRPr lang="en-GB" sz="1000" kern="1200" dirty="0"/>
        </a:p>
      </dsp:txBody>
      <dsp:txXfrm>
        <a:off x="358055" y="127499"/>
        <a:ext cx="2950702" cy="303107"/>
      </dsp:txXfrm>
    </dsp:sp>
    <dsp:sp modelId="{2867E869-0659-40D1-BB1A-8D1D00A7F07C}">
      <dsp:nvSpPr>
        <dsp:cNvPr id="0" name=""/>
        <dsp:cNvSpPr/>
      </dsp:nvSpPr>
      <dsp:spPr>
        <a:xfrm>
          <a:off x="32699" y="103012"/>
          <a:ext cx="402043" cy="388971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E90DC0-B78B-4234-8C5B-B901110CEE23}">
      <dsp:nvSpPr>
        <dsp:cNvPr id="0" name=""/>
        <dsp:cNvSpPr/>
      </dsp:nvSpPr>
      <dsp:spPr>
        <a:xfrm>
          <a:off x="481603" y="546128"/>
          <a:ext cx="2797672" cy="297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94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STACEY BERNSTIEN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Commercial Assistant</a:t>
          </a:r>
        </a:p>
      </dsp:txBody>
      <dsp:txXfrm>
        <a:off x="481603" y="546128"/>
        <a:ext cx="2797672" cy="297441"/>
      </dsp:txXfrm>
    </dsp:sp>
    <dsp:sp modelId="{A3B922E6-788E-4837-A42C-32D373E19F64}">
      <dsp:nvSpPr>
        <dsp:cNvPr id="0" name=""/>
        <dsp:cNvSpPr/>
      </dsp:nvSpPr>
      <dsp:spPr>
        <a:xfrm>
          <a:off x="292485" y="557701"/>
          <a:ext cx="371801" cy="371801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CC0AA-07A2-4292-B3EA-C122FA0290AE}">
      <dsp:nvSpPr>
        <dsp:cNvPr id="0" name=""/>
        <dsp:cNvSpPr/>
      </dsp:nvSpPr>
      <dsp:spPr>
        <a:xfrm>
          <a:off x="541008" y="1015820"/>
          <a:ext cx="2685793" cy="297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94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LUKE MOORE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Assistant Quantity Surveyor</a:t>
          </a:r>
          <a:endParaRPr lang="en-GB" sz="1000" kern="1200" dirty="0"/>
        </a:p>
      </dsp:txBody>
      <dsp:txXfrm>
        <a:off x="541008" y="1015820"/>
        <a:ext cx="2685793" cy="297441"/>
      </dsp:txXfrm>
    </dsp:sp>
    <dsp:sp modelId="{74520E4A-20E9-49C5-A961-D4C7865BA4B0}">
      <dsp:nvSpPr>
        <dsp:cNvPr id="0" name=""/>
        <dsp:cNvSpPr/>
      </dsp:nvSpPr>
      <dsp:spPr>
        <a:xfrm>
          <a:off x="353984" y="973430"/>
          <a:ext cx="368191" cy="399002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3D1C6C-6121-4D99-8BCF-F296A736E7BB}">
      <dsp:nvSpPr>
        <dsp:cNvPr id="0" name=""/>
        <dsp:cNvSpPr/>
      </dsp:nvSpPr>
      <dsp:spPr>
        <a:xfrm>
          <a:off x="543801" y="1428085"/>
          <a:ext cx="2685793" cy="297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94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JOE STIVEY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Quantity Surveyor</a:t>
          </a:r>
        </a:p>
      </dsp:txBody>
      <dsp:txXfrm>
        <a:off x="543801" y="1428085"/>
        <a:ext cx="2685793" cy="297441"/>
      </dsp:txXfrm>
    </dsp:sp>
    <dsp:sp modelId="{2FFBF8D1-214B-44A0-83A3-00CAFC73AF2B}">
      <dsp:nvSpPr>
        <dsp:cNvPr id="0" name=""/>
        <dsp:cNvSpPr/>
      </dsp:nvSpPr>
      <dsp:spPr>
        <a:xfrm>
          <a:off x="340848" y="1383841"/>
          <a:ext cx="394462" cy="385933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2556F-DDA3-4AC1-A3A3-F695E8B1BD67}">
      <dsp:nvSpPr>
        <dsp:cNvPr id="0" name=""/>
        <dsp:cNvSpPr/>
      </dsp:nvSpPr>
      <dsp:spPr>
        <a:xfrm>
          <a:off x="511085" y="1872355"/>
          <a:ext cx="2797672" cy="297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94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CHARLIE FISK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Quantity Surveyor</a:t>
          </a:r>
        </a:p>
      </dsp:txBody>
      <dsp:txXfrm>
        <a:off x="511085" y="1872355"/>
        <a:ext cx="2797672" cy="297441"/>
      </dsp:txXfrm>
    </dsp:sp>
    <dsp:sp modelId="{31D5D247-6378-442A-A862-B60C67F1FD26}">
      <dsp:nvSpPr>
        <dsp:cNvPr id="0" name=""/>
        <dsp:cNvSpPr/>
      </dsp:nvSpPr>
      <dsp:spPr>
        <a:xfrm>
          <a:off x="324222" y="1835175"/>
          <a:ext cx="371801" cy="371801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98A77-8017-4F16-AA2E-AD8DDA7BB2D4}">
      <dsp:nvSpPr>
        <dsp:cNvPr id="0" name=""/>
        <dsp:cNvSpPr/>
      </dsp:nvSpPr>
      <dsp:spPr>
        <a:xfrm>
          <a:off x="225324" y="2282470"/>
          <a:ext cx="3042338" cy="297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94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OWEN MUSK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Trainee Quantity Surveyor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225324" y="2282470"/>
        <a:ext cx="3042338" cy="297441"/>
      </dsp:txXfrm>
    </dsp:sp>
    <dsp:sp modelId="{FE3A23AE-9D72-42EA-BF34-9CF5510BD168}">
      <dsp:nvSpPr>
        <dsp:cNvPr id="0" name=""/>
        <dsp:cNvSpPr/>
      </dsp:nvSpPr>
      <dsp:spPr>
        <a:xfrm>
          <a:off x="22652" y="2283117"/>
          <a:ext cx="371801" cy="3718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6AF-D140-447F-8FD6-8D2C8C911F6A}">
      <dsp:nvSpPr>
        <dsp:cNvPr id="0" name=""/>
        <dsp:cNvSpPr/>
      </dsp:nvSpPr>
      <dsp:spPr>
        <a:xfrm>
          <a:off x="0" y="47470"/>
          <a:ext cx="1346820" cy="841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72906-2862-48A9-80BD-DE393595F5FC}">
      <dsp:nvSpPr>
        <dsp:cNvPr id="0" name=""/>
        <dsp:cNvSpPr/>
      </dsp:nvSpPr>
      <dsp:spPr>
        <a:xfrm>
          <a:off x="1027623" y="218179"/>
          <a:ext cx="99664" cy="99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C15F9E-3F3D-4F3D-90AE-5F37C93C9173}">
      <dsp:nvSpPr>
        <dsp:cNvPr id="0" name=""/>
        <dsp:cNvSpPr/>
      </dsp:nvSpPr>
      <dsp:spPr>
        <a:xfrm>
          <a:off x="538728" y="268012"/>
          <a:ext cx="538728" cy="621220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810" bIns="0" numCol="1" spcCol="1270" anchor="t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Back</a:t>
          </a:r>
          <a:endParaRPr lang="en-GB" sz="1700" kern="1200" dirty="0"/>
        </a:p>
      </dsp:txBody>
      <dsp:txXfrm>
        <a:off x="565027" y="294311"/>
        <a:ext cx="486130" cy="5686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15075-E74A-439B-94C5-FE28EA28C35F}">
      <dsp:nvSpPr>
        <dsp:cNvPr id="0" name=""/>
        <dsp:cNvSpPr/>
      </dsp:nvSpPr>
      <dsp:spPr>
        <a:xfrm>
          <a:off x="-2203116" y="-342646"/>
          <a:ext cx="2646029" cy="2646029"/>
        </a:xfrm>
        <a:prstGeom prst="blockArc">
          <a:avLst>
            <a:gd name="adj1" fmla="val 18900000"/>
            <a:gd name="adj2" fmla="val 2700000"/>
            <a:gd name="adj3" fmla="val 816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B8EFE-3D87-469D-A676-663B1C21D910}">
      <dsp:nvSpPr>
        <dsp:cNvPr id="0" name=""/>
        <dsp:cNvSpPr/>
      </dsp:nvSpPr>
      <dsp:spPr>
        <a:xfrm>
          <a:off x="360432" y="280110"/>
          <a:ext cx="9238362" cy="560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614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KELLY NIJHUIS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External Plant Hire Administrator </a:t>
          </a:r>
          <a:endParaRPr lang="en-GB" sz="1500" kern="1200" dirty="0"/>
        </a:p>
      </dsp:txBody>
      <dsp:txXfrm>
        <a:off x="360432" y="280110"/>
        <a:ext cx="9238362" cy="560143"/>
      </dsp:txXfrm>
    </dsp:sp>
    <dsp:sp modelId="{2867E869-0659-40D1-BB1A-8D1D00A7F07C}">
      <dsp:nvSpPr>
        <dsp:cNvPr id="0" name=""/>
        <dsp:cNvSpPr/>
      </dsp:nvSpPr>
      <dsp:spPr>
        <a:xfrm>
          <a:off x="10342" y="210092"/>
          <a:ext cx="700178" cy="700178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2AACB-C462-4970-BD06-75C5C2226F00}">
      <dsp:nvSpPr>
        <dsp:cNvPr id="0" name=""/>
        <dsp:cNvSpPr/>
      </dsp:nvSpPr>
      <dsp:spPr>
        <a:xfrm>
          <a:off x="360432" y="1120482"/>
          <a:ext cx="9238362" cy="560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614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XANTHE MARTIN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Vehicle Administrator</a:t>
          </a:r>
        </a:p>
      </dsp:txBody>
      <dsp:txXfrm>
        <a:off x="360432" y="1120482"/>
        <a:ext cx="9238362" cy="560143"/>
      </dsp:txXfrm>
    </dsp:sp>
    <dsp:sp modelId="{40EDC588-D445-4394-BBF9-4086D96F9863}">
      <dsp:nvSpPr>
        <dsp:cNvPr id="0" name=""/>
        <dsp:cNvSpPr/>
      </dsp:nvSpPr>
      <dsp:spPr>
        <a:xfrm>
          <a:off x="10342" y="1050464"/>
          <a:ext cx="700178" cy="700178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6AF-D140-447F-8FD6-8D2C8C911F6A}">
      <dsp:nvSpPr>
        <dsp:cNvPr id="0" name=""/>
        <dsp:cNvSpPr/>
      </dsp:nvSpPr>
      <dsp:spPr>
        <a:xfrm>
          <a:off x="0" y="47470"/>
          <a:ext cx="1346820" cy="841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72906-2862-48A9-80BD-DE393595F5FC}">
      <dsp:nvSpPr>
        <dsp:cNvPr id="0" name=""/>
        <dsp:cNvSpPr/>
      </dsp:nvSpPr>
      <dsp:spPr>
        <a:xfrm>
          <a:off x="1027623" y="218179"/>
          <a:ext cx="99664" cy="99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C15F9E-3F3D-4F3D-90AE-5F37C93C9173}">
      <dsp:nvSpPr>
        <dsp:cNvPr id="0" name=""/>
        <dsp:cNvSpPr/>
      </dsp:nvSpPr>
      <dsp:spPr>
        <a:xfrm>
          <a:off x="538728" y="268012"/>
          <a:ext cx="538728" cy="621220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810" bIns="0" numCol="1" spcCol="1270" anchor="t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Back</a:t>
          </a:r>
          <a:endParaRPr lang="en-GB" sz="1700" kern="1200" dirty="0"/>
        </a:p>
      </dsp:txBody>
      <dsp:txXfrm>
        <a:off x="565027" y="294311"/>
        <a:ext cx="486130" cy="5686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15075-E74A-439B-94C5-FE28EA28C35F}">
      <dsp:nvSpPr>
        <dsp:cNvPr id="0" name=""/>
        <dsp:cNvSpPr/>
      </dsp:nvSpPr>
      <dsp:spPr>
        <a:xfrm>
          <a:off x="-2121980" y="-342646"/>
          <a:ext cx="2646029" cy="2646029"/>
        </a:xfrm>
        <a:prstGeom prst="blockArc">
          <a:avLst>
            <a:gd name="adj1" fmla="val 18900000"/>
            <a:gd name="adj2" fmla="val 2700000"/>
            <a:gd name="adj3" fmla="val 816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B8EFE-3D87-469D-A676-663B1C21D910}">
      <dsp:nvSpPr>
        <dsp:cNvPr id="0" name=""/>
        <dsp:cNvSpPr/>
      </dsp:nvSpPr>
      <dsp:spPr>
        <a:xfrm>
          <a:off x="509280" y="668830"/>
          <a:ext cx="9007119" cy="623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816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Gayle </a:t>
          </a:r>
          <a:r>
            <a:rPr lang="en-US" sz="1800" kern="1200" dirty="0" err="1"/>
            <a:t>Fastnedge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Payroll Assistant</a:t>
          </a:r>
        </a:p>
      </dsp:txBody>
      <dsp:txXfrm>
        <a:off x="509280" y="668830"/>
        <a:ext cx="9007119" cy="623074"/>
      </dsp:txXfrm>
    </dsp:sp>
    <dsp:sp modelId="{2867E869-0659-40D1-BB1A-8D1D00A7F07C}">
      <dsp:nvSpPr>
        <dsp:cNvPr id="0" name=""/>
        <dsp:cNvSpPr/>
      </dsp:nvSpPr>
      <dsp:spPr>
        <a:xfrm>
          <a:off x="92737" y="534609"/>
          <a:ext cx="833084" cy="891516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6AF-D140-447F-8FD6-8D2C8C911F6A}">
      <dsp:nvSpPr>
        <dsp:cNvPr id="0" name=""/>
        <dsp:cNvSpPr/>
      </dsp:nvSpPr>
      <dsp:spPr>
        <a:xfrm>
          <a:off x="0" y="47470"/>
          <a:ext cx="1346820" cy="841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72906-2862-48A9-80BD-DE393595F5FC}">
      <dsp:nvSpPr>
        <dsp:cNvPr id="0" name=""/>
        <dsp:cNvSpPr/>
      </dsp:nvSpPr>
      <dsp:spPr>
        <a:xfrm>
          <a:off x="1027623" y="218179"/>
          <a:ext cx="99664" cy="99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C15F9E-3F3D-4F3D-90AE-5F37C93C9173}">
      <dsp:nvSpPr>
        <dsp:cNvPr id="0" name=""/>
        <dsp:cNvSpPr/>
      </dsp:nvSpPr>
      <dsp:spPr>
        <a:xfrm>
          <a:off x="538728" y="268012"/>
          <a:ext cx="538728" cy="621220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810" bIns="0" numCol="1" spcCol="1270" anchor="t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Back</a:t>
          </a:r>
          <a:endParaRPr lang="en-GB" sz="1700" kern="1200" dirty="0"/>
        </a:p>
      </dsp:txBody>
      <dsp:txXfrm>
        <a:off x="565027" y="294311"/>
        <a:ext cx="486130" cy="5686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15075-E74A-439B-94C5-FE28EA28C35F}">
      <dsp:nvSpPr>
        <dsp:cNvPr id="0" name=""/>
        <dsp:cNvSpPr/>
      </dsp:nvSpPr>
      <dsp:spPr>
        <a:xfrm>
          <a:off x="-3704811" y="-569176"/>
          <a:ext cx="4416125" cy="4416125"/>
        </a:xfrm>
        <a:prstGeom prst="blockArc">
          <a:avLst>
            <a:gd name="adj1" fmla="val 18900000"/>
            <a:gd name="adj2" fmla="val 2700000"/>
            <a:gd name="adj3" fmla="val 489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8C3D9-5EBE-456C-9C8D-43E9E84B61C3}">
      <dsp:nvSpPr>
        <dsp:cNvPr id="0" name=""/>
        <dsp:cNvSpPr/>
      </dsp:nvSpPr>
      <dsp:spPr>
        <a:xfrm>
          <a:off x="230925" y="149007"/>
          <a:ext cx="9335444" cy="2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45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JENNY JOSE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Accounts Manager</a:t>
          </a:r>
        </a:p>
      </dsp:txBody>
      <dsp:txXfrm>
        <a:off x="230925" y="149007"/>
        <a:ext cx="9335444" cy="297883"/>
      </dsp:txXfrm>
    </dsp:sp>
    <dsp:sp modelId="{8A5EE3BC-1E3A-4CF6-9F4D-777D197EDF64}">
      <dsp:nvSpPr>
        <dsp:cNvPr id="0" name=""/>
        <dsp:cNvSpPr/>
      </dsp:nvSpPr>
      <dsp:spPr>
        <a:xfrm>
          <a:off x="44747" y="111772"/>
          <a:ext cx="372354" cy="37235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CF27B9-7A34-4CBA-8FDF-3A30E195AD32}">
      <dsp:nvSpPr>
        <dsp:cNvPr id="0" name=""/>
        <dsp:cNvSpPr/>
      </dsp:nvSpPr>
      <dsp:spPr>
        <a:xfrm>
          <a:off x="500685" y="596095"/>
          <a:ext cx="9065683" cy="2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45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HELEN RUSE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Purchase Ledger Administrator</a:t>
          </a:r>
        </a:p>
      </dsp:txBody>
      <dsp:txXfrm>
        <a:off x="500685" y="596095"/>
        <a:ext cx="9065683" cy="297883"/>
      </dsp:txXfrm>
    </dsp:sp>
    <dsp:sp modelId="{427EAF91-95B8-456B-BBE6-62724D878BFE}">
      <dsp:nvSpPr>
        <dsp:cNvPr id="0" name=""/>
        <dsp:cNvSpPr/>
      </dsp:nvSpPr>
      <dsp:spPr>
        <a:xfrm>
          <a:off x="314508" y="558860"/>
          <a:ext cx="372354" cy="37235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ABA9A-FC86-46C6-9CC6-539C8DB1718A}">
      <dsp:nvSpPr>
        <dsp:cNvPr id="0" name=""/>
        <dsp:cNvSpPr/>
      </dsp:nvSpPr>
      <dsp:spPr>
        <a:xfrm>
          <a:off x="648513" y="1042855"/>
          <a:ext cx="8917855" cy="2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45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LINDA LAUGHER</a:t>
          </a:r>
          <a:endParaRPr lang="en-US" sz="800" kern="1200" dirty="0"/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Purchase Ledger Administrator</a:t>
          </a:r>
        </a:p>
      </dsp:txBody>
      <dsp:txXfrm>
        <a:off x="648513" y="1042855"/>
        <a:ext cx="8917855" cy="297883"/>
      </dsp:txXfrm>
    </dsp:sp>
    <dsp:sp modelId="{0C95B222-7893-43B2-9F93-5EA4C7C72138}">
      <dsp:nvSpPr>
        <dsp:cNvPr id="0" name=""/>
        <dsp:cNvSpPr/>
      </dsp:nvSpPr>
      <dsp:spPr>
        <a:xfrm>
          <a:off x="462335" y="1005620"/>
          <a:ext cx="372354" cy="37235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C2B45-1B56-435E-B1CF-22AFFA40CCCD}">
      <dsp:nvSpPr>
        <dsp:cNvPr id="0" name=""/>
        <dsp:cNvSpPr/>
      </dsp:nvSpPr>
      <dsp:spPr>
        <a:xfrm>
          <a:off x="695713" y="1489944"/>
          <a:ext cx="8870655" cy="2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45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SARA PAPPALARDO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Purchase Ledger Administrator</a:t>
          </a:r>
        </a:p>
      </dsp:txBody>
      <dsp:txXfrm>
        <a:off x="695713" y="1489944"/>
        <a:ext cx="8870655" cy="297883"/>
      </dsp:txXfrm>
    </dsp:sp>
    <dsp:sp modelId="{40EDC588-D445-4394-BBF9-4086D96F9863}">
      <dsp:nvSpPr>
        <dsp:cNvPr id="0" name=""/>
        <dsp:cNvSpPr/>
      </dsp:nvSpPr>
      <dsp:spPr>
        <a:xfrm>
          <a:off x="509535" y="1452708"/>
          <a:ext cx="372354" cy="37235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FFD4CA-9CE1-4F78-9D05-1655C7E283A2}">
      <dsp:nvSpPr>
        <dsp:cNvPr id="0" name=""/>
        <dsp:cNvSpPr/>
      </dsp:nvSpPr>
      <dsp:spPr>
        <a:xfrm>
          <a:off x="648513" y="1937032"/>
          <a:ext cx="8917855" cy="2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45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ERALYN BONDOC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Purchase Ledger Administrator</a:t>
          </a:r>
        </a:p>
      </dsp:txBody>
      <dsp:txXfrm>
        <a:off x="648513" y="1937032"/>
        <a:ext cx="8917855" cy="297883"/>
      </dsp:txXfrm>
    </dsp:sp>
    <dsp:sp modelId="{6242D330-59EC-416E-A876-1DBB0120BCD9}">
      <dsp:nvSpPr>
        <dsp:cNvPr id="0" name=""/>
        <dsp:cNvSpPr/>
      </dsp:nvSpPr>
      <dsp:spPr>
        <a:xfrm>
          <a:off x="462335" y="1899796"/>
          <a:ext cx="372354" cy="37235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EC8A0-1DF5-4F39-B227-379606C54C6F}">
      <dsp:nvSpPr>
        <dsp:cNvPr id="0" name=""/>
        <dsp:cNvSpPr/>
      </dsp:nvSpPr>
      <dsp:spPr>
        <a:xfrm>
          <a:off x="500685" y="2383792"/>
          <a:ext cx="9065683" cy="2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45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TIA LAWRENCE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Accounts Assistant</a:t>
          </a:r>
        </a:p>
      </dsp:txBody>
      <dsp:txXfrm>
        <a:off x="500685" y="2383792"/>
        <a:ext cx="9065683" cy="297883"/>
      </dsp:txXfrm>
    </dsp:sp>
    <dsp:sp modelId="{1B1BD00C-9B75-4D79-BA51-28752725637B}">
      <dsp:nvSpPr>
        <dsp:cNvPr id="0" name=""/>
        <dsp:cNvSpPr/>
      </dsp:nvSpPr>
      <dsp:spPr>
        <a:xfrm>
          <a:off x="314508" y="2346556"/>
          <a:ext cx="372354" cy="37235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46DD9-0D5D-4AF8-A64F-67BB35402809}">
      <dsp:nvSpPr>
        <dsp:cNvPr id="0" name=""/>
        <dsp:cNvSpPr/>
      </dsp:nvSpPr>
      <dsp:spPr>
        <a:xfrm>
          <a:off x="230925" y="2830880"/>
          <a:ext cx="9335444" cy="2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45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HANNAH NOTT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Buying &amp; Accounts Administrator</a:t>
          </a:r>
        </a:p>
      </dsp:txBody>
      <dsp:txXfrm>
        <a:off x="230925" y="2830880"/>
        <a:ext cx="9335444" cy="297883"/>
      </dsp:txXfrm>
    </dsp:sp>
    <dsp:sp modelId="{51569637-83A6-4EF9-AD69-F8B662BE6487}">
      <dsp:nvSpPr>
        <dsp:cNvPr id="0" name=""/>
        <dsp:cNvSpPr/>
      </dsp:nvSpPr>
      <dsp:spPr>
        <a:xfrm>
          <a:off x="44747" y="2793645"/>
          <a:ext cx="372354" cy="37235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06AF-D140-447F-8FD6-8D2C8C911F6A}">
      <dsp:nvSpPr>
        <dsp:cNvPr id="0" name=""/>
        <dsp:cNvSpPr/>
      </dsp:nvSpPr>
      <dsp:spPr>
        <a:xfrm>
          <a:off x="0" y="47470"/>
          <a:ext cx="1346820" cy="841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72906-2862-48A9-80BD-DE393595F5FC}">
      <dsp:nvSpPr>
        <dsp:cNvPr id="0" name=""/>
        <dsp:cNvSpPr/>
      </dsp:nvSpPr>
      <dsp:spPr>
        <a:xfrm>
          <a:off x="1027623" y="218179"/>
          <a:ext cx="99664" cy="99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C15F9E-3F3D-4F3D-90AE-5F37C93C9173}">
      <dsp:nvSpPr>
        <dsp:cNvPr id="0" name=""/>
        <dsp:cNvSpPr/>
      </dsp:nvSpPr>
      <dsp:spPr>
        <a:xfrm>
          <a:off x="538728" y="268012"/>
          <a:ext cx="538728" cy="621220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810" bIns="0" numCol="1" spcCol="1270" anchor="t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Back</a:t>
          </a:r>
          <a:endParaRPr lang="en-GB" sz="1700" kern="1200" dirty="0"/>
        </a:p>
      </dsp:txBody>
      <dsp:txXfrm>
        <a:off x="565027" y="294311"/>
        <a:ext cx="486130" cy="5686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15075-E74A-439B-94C5-FE28EA28C35F}">
      <dsp:nvSpPr>
        <dsp:cNvPr id="0" name=""/>
        <dsp:cNvSpPr/>
      </dsp:nvSpPr>
      <dsp:spPr>
        <a:xfrm>
          <a:off x="-1798227" y="-279325"/>
          <a:ext cx="2151240" cy="2151240"/>
        </a:xfrm>
        <a:prstGeom prst="blockArc">
          <a:avLst>
            <a:gd name="adj1" fmla="val 18900000"/>
            <a:gd name="adj2" fmla="val 2700000"/>
            <a:gd name="adj3" fmla="val 1004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3651F-38B4-4CFF-9B57-59DAB6217A17}">
      <dsp:nvSpPr>
        <dsp:cNvPr id="0" name=""/>
        <dsp:cNvSpPr/>
      </dsp:nvSpPr>
      <dsp:spPr>
        <a:xfrm>
          <a:off x="226875" y="159259"/>
          <a:ext cx="9366108" cy="318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824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RICHARD DAVIES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Head of Health &amp; Safety - NEBOSH</a:t>
          </a:r>
        </a:p>
      </dsp:txBody>
      <dsp:txXfrm>
        <a:off x="226875" y="159259"/>
        <a:ext cx="9366108" cy="318518"/>
      </dsp:txXfrm>
    </dsp:sp>
    <dsp:sp modelId="{B2EE6A64-E652-4F21-9644-B2D8A6D6C153}">
      <dsp:nvSpPr>
        <dsp:cNvPr id="0" name=""/>
        <dsp:cNvSpPr/>
      </dsp:nvSpPr>
      <dsp:spPr>
        <a:xfrm>
          <a:off x="27802" y="119444"/>
          <a:ext cx="398147" cy="398147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3E36A8-8A4B-400C-B0FD-40C09C0C8B03}">
      <dsp:nvSpPr>
        <dsp:cNvPr id="0" name=""/>
        <dsp:cNvSpPr/>
      </dsp:nvSpPr>
      <dsp:spPr>
        <a:xfrm>
          <a:off x="342657" y="637036"/>
          <a:ext cx="9250327" cy="318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824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LAWRENCE HEMBURY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Health and Safety Advisor - NEBOSH</a:t>
          </a:r>
        </a:p>
      </dsp:txBody>
      <dsp:txXfrm>
        <a:off x="342657" y="637036"/>
        <a:ext cx="9250327" cy="318518"/>
      </dsp:txXfrm>
    </dsp:sp>
    <dsp:sp modelId="{2867E869-0659-40D1-BB1A-8D1D00A7F07C}">
      <dsp:nvSpPr>
        <dsp:cNvPr id="0" name=""/>
        <dsp:cNvSpPr/>
      </dsp:nvSpPr>
      <dsp:spPr>
        <a:xfrm>
          <a:off x="143583" y="597221"/>
          <a:ext cx="398147" cy="398147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6EFE0-30BD-4DD1-8471-ACEE1FFF6AF8}">
      <dsp:nvSpPr>
        <dsp:cNvPr id="0" name=""/>
        <dsp:cNvSpPr/>
      </dsp:nvSpPr>
      <dsp:spPr>
        <a:xfrm>
          <a:off x="226875" y="1114813"/>
          <a:ext cx="9366108" cy="318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824" tIns="20320" rIns="20320" bIns="2032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GUY BEAGLEY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Health and Safety Advisor - NEBOSH</a:t>
          </a:r>
        </a:p>
      </dsp:txBody>
      <dsp:txXfrm>
        <a:off x="226875" y="1114813"/>
        <a:ext cx="9366108" cy="318518"/>
      </dsp:txXfrm>
    </dsp:sp>
    <dsp:sp modelId="{40EDC588-D445-4394-BBF9-4086D96F9863}">
      <dsp:nvSpPr>
        <dsp:cNvPr id="0" name=""/>
        <dsp:cNvSpPr/>
      </dsp:nvSpPr>
      <dsp:spPr>
        <a:xfrm>
          <a:off x="27802" y="1074998"/>
          <a:ext cx="398147" cy="398147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7ED52F-A968-43CE-B88C-80D8E10AC9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91134-1F3B-4F25-9CB5-EE2B5BB138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53BB8-E986-4799-9EEE-1461A519AD25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8D419-8132-424C-B416-E856B1934B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2BC60-8255-4B38-AD65-A4D8E8AC1F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84950-0DEF-4DE0-A656-C6AC5FA405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7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2T16:41:13.59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9DE2F-1513-45B2-BF72-012A93D01CCC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30287-88B6-4F46-82C5-D62F4E0024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30287-88B6-4F46-82C5-D62F4E0024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5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807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5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4129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01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2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65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1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2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14805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679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1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1/25/2024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686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0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2.png"/><Relationship Id="rId5" Type="http://schemas.openxmlformats.org/officeDocument/2006/relationships/slide" Target="slide5.xml"/><Relationship Id="rId10" Type="http://schemas.openxmlformats.org/officeDocument/2006/relationships/image" Target="../media/image1.png"/><Relationship Id="rId4" Type="http://schemas.openxmlformats.org/officeDocument/2006/relationships/slide" Target="slide2.xml"/><Relationship Id="rId9" Type="http://schemas.openxmlformats.org/officeDocument/2006/relationships/slide" Target="slide9.xml"/><Relationship Id="rId1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7.pn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5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5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image" Target="../media/image5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image" Target="../media/image6.png"/><Relationship Id="rId18" Type="http://schemas.microsoft.com/office/2007/relationships/diagramDrawing" Target="../diagrams/drawing17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image" Target="../media/image5.png"/><Relationship Id="rId17" Type="http://schemas.openxmlformats.org/officeDocument/2006/relationships/diagramColors" Target="../diagrams/colors17.xml"/><Relationship Id="rId2" Type="http://schemas.openxmlformats.org/officeDocument/2006/relationships/diagramData" Target="../diagrams/data15.xml"/><Relationship Id="rId16" Type="http://schemas.openxmlformats.org/officeDocument/2006/relationships/diagramQuickStyle" Target="../diagrams/quickStyle1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diagramLayout" Target="../diagrams/layout17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Data" Target="../diagrams/data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8213CA-1B49-4146-AD39-ACC5F6F6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848" y="426997"/>
            <a:ext cx="9603275" cy="1049235"/>
          </a:xfrm>
        </p:spPr>
        <p:txBody>
          <a:bodyPr/>
          <a:lstStyle/>
          <a:p>
            <a:r>
              <a:rPr lang="en-US" dirty="0" err="1"/>
              <a:t>Mjl</a:t>
            </a:r>
            <a:r>
              <a:rPr lang="en-US" dirty="0"/>
              <a:t> Contractors </a:t>
            </a:r>
            <a:r>
              <a:rPr lang="en-US" dirty="0" err="1"/>
              <a:t>Organisation</a:t>
            </a:r>
            <a:r>
              <a:rPr lang="en-US" dirty="0"/>
              <a:t> Chart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2B3F74F-7B2A-4E29-A9FC-AC5A622D5C80}"/>
              </a:ext>
            </a:extLst>
          </p:cNvPr>
          <p:cNvSpPr/>
          <p:nvPr/>
        </p:nvSpPr>
        <p:spPr>
          <a:xfrm>
            <a:off x="1341690" y="2037019"/>
            <a:ext cx="3089405" cy="684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scene3d>
            <a:camera prst="orthographicFront"/>
            <a:lightRig rig="flat" dir="t"/>
          </a:scene3d>
          <a:sp3d prstMaterial="dkEdge">
            <a:bevelT w="101600" prst="ribl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solidFill>
                  <a:schemeClr val="tx1"/>
                </a:solidFill>
              </a:rPr>
              <a:t>NICK JOSE</a:t>
            </a:r>
            <a:br>
              <a:rPr lang="en-US" sz="1000" kern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Commercial Director</a:t>
            </a:r>
            <a:endParaRPr lang="en-US" sz="1200" kern="1200" dirty="0">
              <a:solidFill>
                <a:schemeClr val="tx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E141AE8-62FD-4C8E-A02B-6F9B322ECC8B}"/>
              </a:ext>
            </a:extLst>
          </p:cNvPr>
          <p:cNvSpPr/>
          <p:nvPr/>
        </p:nvSpPr>
        <p:spPr>
          <a:xfrm>
            <a:off x="9164303" y="2913587"/>
            <a:ext cx="1890551" cy="68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solidFill>
                  <a:schemeClr val="bg1"/>
                </a:solidFill>
              </a:rPr>
              <a:t>ALLISON SCATTERGOOD</a:t>
            </a:r>
            <a:br>
              <a:rPr lang="en-US" sz="1000" kern="12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Office Manager &amp; PA to Directors</a:t>
            </a:r>
            <a:endParaRPr lang="en-US" sz="900" kern="1200" dirty="0">
              <a:solidFill>
                <a:schemeClr val="bg1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7C355A0-709A-48B8-8164-1F8B2C3E0711}"/>
              </a:ext>
            </a:extLst>
          </p:cNvPr>
          <p:cNvSpPr/>
          <p:nvPr/>
        </p:nvSpPr>
        <p:spPr>
          <a:xfrm>
            <a:off x="1236734" y="2874078"/>
            <a:ext cx="1926530" cy="68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bg1"/>
                </a:solidFill>
              </a:rPr>
              <a:t>KAREN ROBERTS</a:t>
            </a:r>
            <a:br>
              <a:rPr lang="en-US" sz="1000" kern="1200" dirty="0">
                <a:solidFill>
                  <a:schemeClr val="bg1"/>
                </a:solidFill>
              </a:rPr>
            </a:br>
            <a:r>
              <a:rPr lang="en-US" sz="900" kern="1200" dirty="0">
                <a:solidFill>
                  <a:schemeClr val="bg1"/>
                </a:solidFill>
              </a:rPr>
              <a:t>Plant Hire Manager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61A2121-196B-4FF5-A6C6-CA4F65965FE1}"/>
              </a:ext>
            </a:extLst>
          </p:cNvPr>
          <p:cNvSpPr/>
          <p:nvPr/>
        </p:nvSpPr>
        <p:spPr>
          <a:xfrm>
            <a:off x="5100590" y="2913586"/>
            <a:ext cx="1859775" cy="68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solidFill>
                  <a:schemeClr val="bg1"/>
                </a:solidFill>
              </a:rPr>
              <a:t>ANDREW TATE</a:t>
            </a:r>
            <a:br>
              <a:rPr lang="en-US" sz="1000" kern="1200" dirty="0">
                <a:solidFill>
                  <a:schemeClr val="bg1"/>
                </a:solidFill>
              </a:rPr>
            </a:br>
            <a:r>
              <a:rPr lang="en-US" sz="900" kern="1200" dirty="0">
                <a:solidFill>
                  <a:schemeClr val="bg1"/>
                </a:solidFill>
              </a:rPr>
              <a:t>Accounts Manager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0A4B0FF-6D1C-451A-B670-65CCD22803E1}"/>
              </a:ext>
            </a:extLst>
          </p:cNvPr>
          <p:cNvSpPr/>
          <p:nvPr/>
        </p:nvSpPr>
        <p:spPr>
          <a:xfrm>
            <a:off x="1584569" y="4395138"/>
            <a:ext cx="1578695" cy="68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bg1"/>
                </a:solidFill>
              </a:rPr>
              <a:t>HEALTH AND SAFETY TEAM</a:t>
            </a:r>
            <a:br>
              <a:rPr lang="en-US" sz="1000" kern="1200" dirty="0">
                <a:solidFill>
                  <a:schemeClr val="bg1"/>
                </a:solidFill>
              </a:rPr>
            </a:br>
            <a:endParaRPr lang="en-US" sz="900" kern="1200" dirty="0">
              <a:solidFill>
                <a:schemeClr val="bg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CF7CAA8-A933-4F53-BE34-AA25B4D8A705}"/>
              </a:ext>
            </a:extLst>
          </p:cNvPr>
          <p:cNvSpPr/>
          <p:nvPr/>
        </p:nvSpPr>
        <p:spPr>
          <a:xfrm>
            <a:off x="6768102" y="3728528"/>
            <a:ext cx="1589852" cy="68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bg1"/>
                </a:solidFill>
              </a:rPr>
              <a:t>CONTRACT MANAGERS TEAM</a:t>
            </a:r>
            <a:endParaRPr lang="en-US" sz="900" kern="1200" dirty="0">
              <a:solidFill>
                <a:schemeClr val="bg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BD886E2-C2B8-45F9-875E-81BA7634A7EF}"/>
              </a:ext>
            </a:extLst>
          </p:cNvPr>
          <p:cNvSpPr/>
          <p:nvPr/>
        </p:nvSpPr>
        <p:spPr>
          <a:xfrm>
            <a:off x="10385022" y="3740179"/>
            <a:ext cx="1537484" cy="68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solidFill>
                  <a:schemeClr val="bg1"/>
                </a:solidFill>
              </a:rPr>
              <a:t>QUANTITY SURVEYING TEAM</a:t>
            </a:r>
            <a:endParaRPr lang="en-US" sz="900" kern="1200" dirty="0">
              <a:solidFill>
                <a:schemeClr val="bg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4B808CB-C2EA-4FF8-9B59-88E5B652E5AF}"/>
              </a:ext>
            </a:extLst>
          </p:cNvPr>
          <p:cNvSpPr/>
          <p:nvPr/>
        </p:nvSpPr>
        <p:spPr>
          <a:xfrm>
            <a:off x="3656174" y="3750623"/>
            <a:ext cx="1601010" cy="68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bg1"/>
                </a:solidFill>
              </a:rPr>
              <a:t>ESTIMATING AND BUYING TEAM</a:t>
            </a:r>
            <a:endParaRPr lang="en-US" sz="900" kern="1200" dirty="0">
              <a:solidFill>
                <a:schemeClr val="bg1"/>
              </a:solidFill>
            </a:endParaRPr>
          </a:p>
        </p:txBody>
      </p:sp>
      <p:sp>
        <p:nvSpPr>
          <p:cNvPr id="55" name="Rectangle: Rounded Corners 54">
            <a:hlinkClick r:id="rId3" action="ppaction://hlinksldjump"/>
            <a:extLst>
              <a:ext uri="{FF2B5EF4-FFF2-40B4-BE49-F238E27FC236}">
                <a16:creationId xmlns:a16="http://schemas.microsoft.com/office/drawing/2014/main" id="{B9E7BEB7-183A-4624-9888-20CDAE06843E}"/>
              </a:ext>
            </a:extLst>
          </p:cNvPr>
          <p:cNvSpPr/>
          <p:nvPr/>
        </p:nvSpPr>
        <p:spPr>
          <a:xfrm>
            <a:off x="1311974" y="2968817"/>
            <a:ext cx="633367" cy="49452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Team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4" name="Rectangle: Rounded Corners 14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711F4D6D-C9DF-492B-B18A-5BF31E753C07}"/>
              </a:ext>
            </a:extLst>
          </p:cNvPr>
          <p:cNvSpPr/>
          <p:nvPr/>
        </p:nvSpPr>
        <p:spPr>
          <a:xfrm>
            <a:off x="9277428" y="2983338"/>
            <a:ext cx="622535" cy="49452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Team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8" name="Rectangle: Rounded Corners 147">
            <a:hlinkClick r:id="rId5" action="ppaction://hlinksldjump"/>
            <a:extLst>
              <a:ext uri="{FF2B5EF4-FFF2-40B4-BE49-F238E27FC236}">
                <a16:creationId xmlns:a16="http://schemas.microsoft.com/office/drawing/2014/main" id="{F5E6AC4E-6C7B-48BF-93B0-B372BF50F2E7}"/>
              </a:ext>
            </a:extLst>
          </p:cNvPr>
          <p:cNvSpPr/>
          <p:nvPr/>
        </p:nvSpPr>
        <p:spPr>
          <a:xfrm>
            <a:off x="5156597" y="2991016"/>
            <a:ext cx="613136" cy="49452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Team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9" name="Rectangle: Rounded Corners 148">
            <a:hlinkClick r:id="rId6" action="ppaction://hlinksldjump"/>
            <a:extLst>
              <a:ext uri="{FF2B5EF4-FFF2-40B4-BE49-F238E27FC236}">
                <a16:creationId xmlns:a16="http://schemas.microsoft.com/office/drawing/2014/main" id="{F7FDA814-0617-4D11-9C23-0D9F96946FAC}"/>
              </a:ext>
            </a:extLst>
          </p:cNvPr>
          <p:cNvSpPr/>
          <p:nvPr/>
        </p:nvSpPr>
        <p:spPr>
          <a:xfrm>
            <a:off x="1628658" y="4489877"/>
            <a:ext cx="676380" cy="49452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Team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0" name="Rectangle: Rounded Corners 149">
            <a:hlinkClick r:id="rId7" action="ppaction://hlinksldjump"/>
            <a:extLst>
              <a:ext uri="{FF2B5EF4-FFF2-40B4-BE49-F238E27FC236}">
                <a16:creationId xmlns:a16="http://schemas.microsoft.com/office/drawing/2014/main" id="{1BB9FFB8-9861-40FB-B88A-22598C5EA799}"/>
              </a:ext>
            </a:extLst>
          </p:cNvPr>
          <p:cNvSpPr/>
          <p:nvPr/>
        </p:nvSpPr>
        <p:spPr>
          <a:xfrm>
            <a:off x="6884253" y="3820290"/>
            <a:ext cx="678775" cy="49452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 </a:t>
            </a:r>
            <a:r>
              <a:rPr lang="en-US" sz="1000" b="1" dirty="0">
                <a:solidFill>
                  <a:schemeClr val="tx1"/>
                </a:solidFill>
              </a:rPr>
              <a:t>Team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1" name="Rectangle: Rounded Corners 150">
            <a:hlinkClick r:id="rId8" action="ppaction://hlinksldjump"/>
            <a:extLst>
              <a:ext uri="{FF2B5EF4-FFF2-40B4-BE49-F238E27FC236}">
                <a16:creationId xmlns:a16="http://schemas.microsoft.com/office/drawing/2014/main" id="{77C12076-B417-478E-9497-21F6889109E1}"/>
              </a:ext>
            </a:extLst>
          </p:cNvPr>
          <p:cNvSpPr/>
          <p:nvPr/>
        </p:nvSpPr>
        <p:spPr>
          <a:xfrm>
            <a:off x="3702115" y="3834918"/>
            <a:ext cx="657845" cy="49452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 </a:t>
            </a:r>
            <a:r>
              <a:rPr lang="en-US" sz="1000" b="1" dirty="0">
                <a:solidFill>
                  <a:schemeClr val="tx1"/>
                </a:solidFill>
              </a:rPr>
              <a:t>Team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2" name="Rectangle: Rounded Corners 151">
            <a:hlinkClick r:id="rId9" action="ppaction://hlinksldjump"/>
            <a:extLst>
              <a:ext uri="{FF2B5EF4-FFF2-40B4-BE49-F238E27FC236}">
                <a16:creationId xmlns:a16="http://schemas.microsoft.com/office/drawing/2014/main" id="{98E84E4D-160E-42FF-B1C5-7658CC6312B2}"/>
              </a:ext>
            </a:extLst>
          </p:cNvPr>
          <p:cNvSpPr/>
          <p:nvPr/>
        </p:nvSpPr>
        <p:spPr>
          <a:xfrm>
            <a:off x="10454325" y="3820290"/>
            <a:ext cx="600529" cy="49452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Team</a:t>
            </a:r>
            <a:endParaRPr lang="en-GB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oup 116" descr="Top Profile with Photo">
            <a:extLst>
              <a:ext uri="{FF2B5EF4-FFF2-40B4-BE49-F238E27FC236}">
                <a16:creationId xmlns:a16="http://schemas.microsoft.com/office/drawing/2014/main" id="{29A2F383-53EC-4824-A0B3-04705A56E78D}"/>
              </a:ext>
            </a:extLst>
          </p:cNvPr>
          <p:cNvGrpSpPr/>
          <p:nvPr/>
        </p:nvGrpSpPr>
        <p:grpSpPr>
          <a:xfrm>
            <a:off x="4393810" y="2049185"/>
            <a:ext cx="3404380" cy="979785"/>
            <a:chOff x="4393810" y="2049185"/>
            <a:chExt cx="3404380" cy="979785"/>
          </a:xfrm>
        </p:grpSpPr>
        <p:pic>
          <p:nvPicPr>
            <p:cNvPr id="50" name="Picture 49" descr="Shadow">
              <a:extLst>
                <a:ext uri="{FF2B5EF4-FFF2-40B4-BE49-F238E27FC236}">
                  <a16:creationId xmlns:a16="http://schemas.microsoft.com/office/drawing/2014/main" id="{C9A96126-37B9-46C5-9BEE-FADC226B76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67" t="62187" r="9778" b="8282"/>
            <a:stretch/>
          </p:blipFill>
          <p:spPr>
            <a:xfrm>
              <a:off x="4393810" y="2327786"/>
              <a:ext cx="3404380" cy="70118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D5B09E2-B849-4614-9B74-163F5FF1F387}"/>
                </a:ext>
              </a:extLst>
            </p:cNvPr>
            <p:cNvSpPr/>
            <p:nvPr/>
          </p:nvSpPr>
          <p:spPr>
            <a:xfrm>
              <a:off x="4656000" y="2049185"/>
              <a:ext cx="2907028" cy="68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scene3d>
              <a:camera prst="orthographicFront"/>
              <a:lightRig rig="flat" dir="t"/>
            </a:scene3d>
            <a:sp3d prstMaterial="dkEdge">
              <a:bevelT w="101600" prst="ribl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anchor="ctr" anchorCtr="0">
              <a:noAutofit/>
            </a:bodyPr>
            <a:lstStyle/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chemeClr val="tx1"/>
                  </a:solidFill>
                </a:rPr>
                <a:t>MATT</a:t>
              </a:r>
              <a:r>
                <a:rPr lang="en-US" sz="2000" dirty="0">
                  <a:solidFill>
                    <a:schemeClr val="tx1"/>
                  </a:solidFill>
                </a:rPr>
                <a:t>HEW LUGG</a:t>
              </a:r>
              <a:br>
                <a:rPr lang="en-US" sz="1000" kern="1200" dirty="0">
                  <a:solidFill>
                    <a:schemeClr val="tx1"/>
                  </a:solidFill>
                </a:rPr>
              </a:br>
              <a:r>
                <a:rPr lang="en-US" sz="1200" dirty="0">
                  <a:solidFill>
                    <a:schemeClr val="tx1"/>
                  </a:solidFill>
                </a:rPr>
                <a:t>Managing Director</a:t>
              </a:r>
              <a:endParaRPr lang="en-US" sz="12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2849AE8-F962-4DBE-B48D-CC9512A22B41}"/>
              </a:ext>
            </a:extLst>
          </p:cNvPr>
          <p:cNvSpPr/>
          <p:nvPr/>
        </p:nvSpPr>
        <p:spPr>
          <a:xfrm>
            <a:off x="7760905" y="2055868"/>
            <a:ext cx="3152074" cy="684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scene3d>
            <a:camera prst="orthographicFront"/>
            <a:lightRig rig="flat" dir="t"/>
          </a:scene3d>
          <a:sp3d prstMaterial="dkEdge">
            <a:bevelT w="101600" prst="ribl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WAYNE TREGENZA</a:t>
            </a:r>
            <a:br>
              <a:rPr lang="en-US" sz="1000" kern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Production Director</a:t>
            </a:r>
            <a:endParaRPr lang="en-US" sz="1200" kern="12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077717E-460E-459C-BBBF-3AF94E721198}"/>
              </a:ext>
            </a:extLst>
          </p:cNvPr>
          <p:cNvSpPr/>
          <p:nvPr/>
        </p:nvSpPr>
        <p:spPr>
          <a:xfrm>
            <a:off x="6655565" y="5079138"/>
            <a:ext cx="1589852" cy="68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bg1"/>
                </a:solidFill>
              </a:rPr>
              <a:t>SITE  TEAM MEMBERS</a:t>
            </a:r>
            <a:endParaRPr lang="en-US" sz="900" kern="1200" dirty="0">
              <a:solidFill>
                <a:schemeClr val="bg1"/>
              </a:solidFill>
            </a:endParaRPr>
          </a:p>
        </p:txBody>
      </p:sp>
      <p:cxnSp>
        <p:nvCxnSpPr>
          <p:cNvPr id="34" name="Straight Connector 33" descr="Hierarchy lines">
            <a:extLst>
              <a:ext uri="{FF2B5EF4-FFF2-40B4-BE49-F238E27FC236}">
                <a16:creationId xmlns:a16="http://schemas.microsoft.com/office/drawing/2014/main" id="{ED3B4340-334F-4F0C-A579-71059CC5D823}"/>
              </a:ext>
            </a:extLst>
          </p:cNvPr>
          <p:cNvCxnSpPr>
            <a:cxnSpLocks/>
          </p:cNvCxnSpPr>
          <p:nvPr/>
        </p:nvCxnSpPr>
        <p:spPr>
          <a:xfrm>
            <a:off x="7798190" y="4411145"/>
            <a:ext cx="0" cy="6519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25C471D-395F-420A-99A6-C5904F295C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34267" y="5300003"/>
            <a:ext cx="703733" cy="24226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C1CC68C-CEB8-41D3-AE94-0912DBED9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4" t="23344" r="69717" b="66389"/>
          <a:stretch>
            <a:fillRect/>
          </a:stretch>
        </p:blipFill>
        <p:spPr bwMode="auto">
          <a:xfrm>
            <a:off x="6350" y="4763"/>
            <a:ext cx="17303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E80B3A-EBA6-4854-AB0B-56A6315035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902" y="621254"/>
            <a:ext cx="1619048" cy="219048"/>
          </a:xfrm>
          <a:prstGeom prst="rect">
            <a:avLst/>
          </a:prstGeom>
        </p:spPr>
      </p:pic>
      <p:sp>
        <p:nvSpPr>
          <p:cNvPr id="27" name="Rectangle 26">
            <a:hlinkClick r:id="rId14" action="ppaction://hlinksldjump"/>
            <a:extLst>
              <a:ext uri="{FF2B5EF4-FFF2-40B4-BE49-F238E27FC236}">
                <a16:creationId xmlns:a16="http://schemas.microsoft.com/office/drawing/2014/main" id="{0C3B488F-F811-C10C-2F71-0141AB40BAA1}"/>
              </a:ext>
            </a:extLst>
          </p:cNvPr>
          <p:cNvSpPr/>
          <p:nvPr/>
        </p:nvSpPr>
        <p:spPr>
          <a:xfrm>
            <a:off x="8636532" y="4434623"/>
            <a:ext cx="1578695" cy="68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bg1"/>
                </a:solidFill>
              </a:rPr>
              <a:t>PAYROLL</a:t>
            </a:r>
            <a:endParaRPr lang="en-US" sz="900" kern="1200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hlinkClick r:id="rId14" action="ppaction://hlinksldjump"/>
            <a:extLst>
              <a:ext uri="{FF2B5EF4-FFF2-40B4-BE49-F238E27FC236}">
                <a16:creationId xmlns:a16="http://schemas.microsoft.com/office/drawing/2014/main" id="{225D6E00-084E-7C16-7BD1-339C3F74CE7D}"/>
              </a:ext>
            </a:extLst>
          </p:cNvPr>
          <p:cNvSpPr/>
          <p:nvPr/>
        </p:nvSpPr>
        <p:spPr>
          <a:xfrm>
            <a:off x="8677743" y="4506962"/>
            <a:ext cx="678775" cy="49452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 </a:t>
            </a:r>
            <a:r>
              <a:rPr lang="en-US" sz="1000" b="1" dirty="0">
                <a:solidFill>
                  <a:schemeClr val="tx1"/>
                </a:solidFill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</a:t>
            </a:r>
            <a:endParaRPr lang="en-GB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0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E491E-DCB0-4F1B-9033-959E429A8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804163"/>
            <a:ext cx="9816166" cy="1056319"/>
          </a:xfrm>
        </p:spPr>
        <p:txBody>
          <a:bodyPr/>
          <a:lstStyle/>
          <a:p>
            <a:r>
              <a:rPr lang="en-US" dirty="0"/>
              <a:t>Administration  Team – Allison scattergood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6E45D-B9B0-4FCF-99B8-CC3F51649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47191" y="2023003"/>
            <a:ext cx="9610323" cy="8022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Allison scattergood – office manager and pa to directors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B07FF41-AC45-4F75-93DF-41913607615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18129869"/>
              </p:ext>
            </p:extLst>
          </p:nvPr>
        </p:nvGraphicFramePr>
        <p:xfrm>
          <a:off x="1324598" y="2820988"/>
          <a:ext cx="9732340" cy="2733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2A7948C-8467-4CD3-86D6-E191BDB24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894570"/>
              </p:ext>
            </p:extLst>
          </p:nvPr>
        </p:nvGraphicFramePr>
        <p:xfrm>
          <a:off x="1447191" y="5675970"/>
          <a:ext cx="1346820" cy="9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C63B6A4-C50A-402A-8079-D7CDB9C031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731414" cy="591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2F1CCE-D631-499A-BA59-73CA519767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868" y="586147"/>
            <a:ext cx="1621677" cy="2194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4CEBBAF-0B92-F27A-2AEE-8EB1EFD3E0C5}"/>
                  </a:ext>
                </a:extLst>
              </p14:cNvPr>
              <p14:cNvContentPartPr/>
              <p14:nvPr/>
            </p14:nvContentPartPr>
            <p14:xfrm>
              <a:off x="1580565" y="5118547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4CEBBAF-0B92-F27A-2AEE-8EB1EFD3E0C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74445" y="5112427"/>
                <a:ext cx="12600" cy="126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90D5E861-92A6-E0A7-7514-70D2138D5A4B}"/>
              </a:ext>
            </a:extLst>
          </p:cNvPr>
          <p:cNvSpPr/>
          <p:nvPr/>
        </p:nvSpPr>
        <p:spPr>
          <a:xfrm>
            <a:off x="1621104" y="4479721"/>
            <a:ext cx="438993" cy="4445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0109D6-C78B-43FC-841B-9E6D26B6CF10}"/>
              </a:ext>
            </a:extLst>
          </p:cNvPr>
          <p:cNvSpPr/>
          <p:nvPr/>
        </p:nvSpPr>
        <p:spPr>
          <a:xfrm>
            <a:off x="1371486" y="4965470"/>
            <a:ext cx="438993" cy="4445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32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3B56-36DD-4C13-8D88-BFFBD879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hire team – KAREN ROBERTS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8B97-86CA-419C-8B5C-78313B16C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KAREN ROBERTS– PLANT HIRE MANAGER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AB30D297-2D92-4C30-8BA6-9FCA7E29B5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256966"/>
              </p:ext>
            </p:extLst>
          </p:nvPr>
        </p:nvGraphicFramePr>
        <p:xfrm>
          <a:off x="1447800" y="2820989"/>
          <a:ext cx="9609138" cy="1960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032B78F-79F0-4D78-8877-48CDF4E2E9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5671527"/>
              </p:ext>
            </p:extLst>
          </p:nvPr>
        </p:nvGraphicFramePr>
        <p:xfrm>
          <a:off x="1447191" y="5675970"/>
          <a:ext cx="1346820" cy="9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16C36A0-4E26-4A9D-B28D-DFF5993C1A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3531"/>
            <a:ext cx="1731414" cy="5913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747002-BB74-4835-8A41-113888802E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642541"/>
            <a:ext cx="1621677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2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3B56-36DD-4C13-8D88-BFFBD879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 – carol </a:t>
            </a:r>
            <a:r>
              <a:rPr lang="en-US" dirty="0" err="1"/>
              <a:t>charlton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8B97-86CA-419C-8B5C-78313B16C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AB30D297-2D92-4C30-8BA6-9FCA7E29B5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302407"/>
              </p:ext>
            </p:extLst>
          </p:nvPr>
        </p:nvGraphicFramePr>
        <p:xfrm>
          <a:off x="1447800" y="2820989"/>
          <a:ext cx="9609138" cy="1960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032B78F-79F0-4D78-8877-48CDF4E2E957}"/>
              </a:ext>
            </a:extLst>
          </p:cNvPr>
          <p:cNvGraphicFramePr/>
          <p:nvPr/>
        </p:nvGraphicFramePr>
        <p:xfrm>
          <a:off x="1447191" y="5675970"/>
          <a:ext cx="1346820" cy="9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16C36A0-4E26-4A9D-B28D-DFF5993C1A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3531"/>
            <a:ext cx="1731414" cy="5913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747002-BB74-4835-8A41-113888802E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642541"/>
            <a:ext cx="1621677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2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3B56-36DD-4C13-8D88-BFFBD879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Accounts team – </a:t>
            </a:r>
            <a:r>
              <a:rPr lang="en-US" dirty="0" err="1"/>
              <a:t>andy</a:t>
            </a:r>
            <a:r>
              <a:rPr lang="en-US" dirty="0"/>
              <a:t> </a:t>
            </a:r>
            <a:r>
              <a:rPr lang="en-US" dirty="0" err="1"/>
              <a:t>tate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8B97-86CA-419C-8B5C-78313B16C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ANDY TATE – FINANCE MANAGER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AB30D297-2D92-4C30-8BA6-9FCA7E29B5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875309"/>
              </p:ext>
            </p:extLst>
          </p:nvPr>
        </p:nvGraphicFramePr>
        <p:xfrm>
          <a:off x="1447800" y="2560320"/>
          <a:ext cx="9609138" cy="3277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032B78F-79F0-4D78-8877-48CDF4E2E957}"/>
              </a:ext>
            </a:extLst>
          </p:cNvPr>
          <p:cNvGraphicFramePr/>
          <p:nvPr/>
        </p:nvGraphicFramePr>
        <p:xfrm>
          <a:off x="1447191" y="5675970"/>
          <a:ext cx="1346820" cy="9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E9AC871-D51B-4A26-AA81-285D00DDDCF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3531"/>
            <a:ext cx="1731414" cy="5913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C11DE1-3657-43DE-BB8A-62C8E33874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589969"/>
            <a:ext cx="1621677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5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3B56-36DD-4C13-8D88-BFFBD879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and safety team 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8B97-86CA-419C-8B5C-78313B16C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HEALTH AND SAFETY TEAM</a:t>
            </a:r>
            <a:endParaRPr lang="en-GB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AB30D297-2D92-4C30-8BA6-9FCA7E29B5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379182"/>
              </p:ext>
            </p:extLst>
          </p:nvPr>
        </p:nvGraphicFramePr>
        <p:xfrm>
          <a:off x="1447800" y="2820989"/>
          <a:ext cx="9609138" cy="1592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032B78F-79F0-4D78-8877-48CDF4E2E957}"/>
              </a:ext>
            </a:extLst>
          </p:cNvPr>
          <p:cNvGraphicFramePr/>
          <p:nvPr/>
        </p:nvGraphicFramePr>
        <p:xfrm>
          <a:off x="1447191" y="5675970"/>
          <a:ext cx="1346820" cy="9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32FAF48-FFAF-48DE-A3DC-893761FFD2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731414" cy="5913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2CEB19-DED7-4C99-959C-C8709E17C0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868" y="575519"/>
            <a:ext cx="1621677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E491E-DCB0-4F1B-9033-959E429A8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804163"/>
            <a:ext cx="9927261" cy="1056319"/>
          </a:xfrm>
        </p:spPr>
        <p:txBody>
          <a:bodyPr/>
          <a:lstStyle/>
          <a:p>
            <a:r>
              <a:rPr lang="en-US" dirty="0"/>
              <a:t>Contract managers  Team – WAYNE TREGENZA</a:t>
            </a:r>
            <a:br>
              <a:rPr lang="en-US" dirty="0"/>
            </a:br>
            <a:r>
              <a:rPr lang="en-US" dirty="0"/>
              <a:t>QUALITY MANAGER – MARK SMALE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B07FF41-AC45-4F75-93DF-41913607615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20493772"/>
              </p:ext>
            </p:extLst>
          </p:nvPr>
        </p:nvGraphicFramePr>
        <p:xfrm>
          <a:off x="1447800" y="2435552"/>
          <a:ext cx="9609138" cy="3360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2A7948C-8467-4CD3-86D6-E191BDB24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7088798"/>
              </p:ext>
            </p:extLst>
          </p:nvPr>
        </p:nvGraphicFramePr>
        <p:xfrm>
          <a:off x="1447191" y="5675970"/>
          <a:ext cx="1346820" cy="9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07A476C-BF33-44FB-AD2D-26A47BFC5D1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-50355"/>
            <a:ext cx="1731414" cy="591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262237-5660-4B83-A737-A432A73F140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868" y="541008"/>
            <a:ext cx="1621677" cy="21947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3D07A5D-77DA-4504-79CF-FEF611F2F137}"/>
              </a:ext>
            </a:extLst>
          </p:cNvPr>
          <p:cNvGrpSpPr/>
          <p:nvPr/>
        </p:nvGrpSpPr>
        <p:grpSpPr>
          <a:xfrm>
            <a:off x="1364609" y="2032142"/>
            <a:ext cx="9609138" cy="305387"/>
            <a:chOff x="236515" y="2902188"/>
            <a:chExt cx="9328549" cy="30538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4A7CF59-D023-0BB6-F18A-8039A80366F5}"/>
                </a:ext>
              </a:extLst>
            </p:cNvPr>
            <p:cNvSpPr/>
            <p:nvPr/>
          </p:nvSpPr>
          <p:spPr>
            <a:xfrm>
              <a:off x="236515" y="2902188"/>
              <a:ext cx="9328549" cy="305387"/>
            </a:xfrm>
            <a:prstGeom prst="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A57220-7CB9-BD71-E564-5868D18F45D8}"/>
                </a:ext>
              </a:extLst>
            </p:cNvPr>
            <p:cNvSpPr txBox="1"/>
            <p:nvPr/>
          </p:nvSpPr>
          <p:spPr>
            <a:xfrm>
              <a:off x="236515" y="2902188"/>
              <a:ext cx="9328549" cy="305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2401" tIns="20320" rIns="20320" bIns="20320" numCol="1" spcCol="1270" anchor="ctr" anchorCtr="0">
              <a:noAutofit/>
            </a:bodyPr>
            <a:lstStyle/>
            <a:p>
              <a:pPr marL="0" lvl="0" indent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MARK SMALE – Quality Manager</a:t>
              </a: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E036599D-171B-0331-7E38-B7829E9454BB}"/>
              </a:ext>
            </a:extLst>
          </p:cNvPr>
          <p:cNvSpPr/>
          <p:nvPr/>
        </p:nvSpPr>
        <p:spPr>
          <a:xfrm>
            <a:off x="1065457" y="1987053"/>
            <a:ext cx="381734" cy="3817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D5F07F-6A3E-E70F-4EF5-E53EE1E396A4}"/>
              </a:ext>
            </a:extLst>
          </p:cNvPr>
          <p:cNvSpPr/>
          <p:nvPr/>
        </p:nvSpPr>
        <p:spPr>
          <a:xfrm>
            <a:off x="1752848" y="4859186"/>
            <a:ext cx="394733" cy="3817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78459A5-B0F1-A4A7-19F4-647D657813F5}"/>
              </a:ext>
            </a:extLst>
          </p:cNvPr>
          <p:cNvSpPr/>
          <p:nvPr/>
        </p:nvSpPr>
        <p:spPr>
          <a:xfrm>
            <a:off x="1479178" y="5294236"/>
            <a:ext cx="394733" cy="3817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3B56-36DD-4C13-8D88-BFFBD879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AND Buying team – nick </a:t>
            </a:r>
            <a:r>
              <a:rPr lang="en-US" dirty="0" err="1"/>
              <a:t>jose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8B97-86CA-419C-8B5C-78313B16C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NICK JOSE – ESTIMATING AND BUYING TEAM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AB30D297-2D92-4C30-8BA6-9FCA7E29B5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569658"/>
              </p:ext>
            </p:extLst>
          </p:nvPr>
        </p:nvGraphicFramePr>
        <p:xfrm>
          <a:off x="1447800" y="2820989"/>
          <a:ext cx="4052668" cy="2120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032B78F-79F0-4D78-8877-48CDF4E2E957}"/>
              </a:ext>
            </a:extLst>
          </p:cNvPr>
          <p:cNvGraphicFramePr/>
          <p:nvPr/>
        </p:nvGraphicFramePr>
        <p:xfrm>
          <a:off x="1447191" y="5675970"/>
          <a:ext cx="1346820" cy="9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C9ED6544-4086-505A-394C-51BB922E38D2}"/>
              </a:ext>
            </a:extLst>
          </p:cNvPr>
          <p:cNvGrpSpPr/>
          <p:nvPr/>
        </p:nvGrpSpPr>
        <p:grpSpPr>
          <a:xfrm>
            <a:off x="1877226" y="1391655"/>
            <a:ext cx="8638248" cy="6292270"/>
            <a:chOff x="1639809" y="1459657"/>
            <a:chExt cx="8638248" cy="6292270"/>
          </a:xfrm>
        </p:grpSpPr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8B8FC5E9-D9D7-6638-74B6-F3945D267563}"/>
                </a:ext>
              </a:extLst>
            </p:cNvPr>
            <p:cNvSpPr/>
            <p:nvPr/>
          </p:nvSpPr>
          <p:spPr>
            <a:xfrm>
              <a:off x="1639809" y="1459657"/>
              <a:ext cx="5658627" cy="6292270"/>
            </a:xfrm>
            <a:prstGeom prst="blockArc">
              <a:avLst>
                <a:gd name="adj1" fmla="val 18900000"/>
                <a:gd name="adj2" fmla="val 2700000"/>
                <a:gd name="adj3" fmla="val 380"/>
              </a:avLst>
            </a:prstGeom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dk1"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E81ADEA-4EFE-5254-2C08-785BADAA3455}"/>
                </a:ext>
              </a:extLst>
            </p:cNvPr>
            <p:cNvSpPr/>
            <p:nvPr/>
          </p:nvSpPr>
          <p:spPr>
            <a:xfrm>
              <a:off x="7035821" y="3043575"/>
              <a:ext cx="3222690" cy="383541"/>
            </a:xfrm>
            <a:custGeom>
              <a:avLst/>
              <a:gdLst>
                <a:gd name="connsiteX0" fmla="*/ 0 w 3352940"/>
                <a:gd name="connsiteY0" fmla="*/ 0 h 383541"/>
                <a:gd name="connsiteX1" fmla="*/ 3352940 w 3352940"/>
                <a:gd name="connsiteY1" fmla="*/ 0 h 383541"/>
                <a:gd name="connsiteX2" fmla="*/ 3352940 w 3352940"/>
                <a:gd name="connsiteY2" fmla="*/ 383541 h 383541"/>
                <a:gd name="connsiteX3" fmla="*/ 0 w 3352940"/>
                <a:gd name="connsiteY3" fmla="*/ 383541 h 383541"/>
                <a:gd name="connsiteX4" fmla="*/ 0 w 3352940"/>
                <a:gd name="connsiteY4" fmla="*/ 0 h 38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940" h="383541">
                  <a:moveTo>
                    <a:pt x="0" y="0"/>
                  </a:moveTo>
                  <a:lnTo>
                    <a:pt x="3352940" y="0"/>
                  </a:lnTo>
                  <a:lnTo>
                    <a:pt x="3352940" y="383541"/>
                  </a:lnTo>
                  <a:lnTo>
                    <a:pt x="0" y="383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436" tIns="25400" rIns="25400" bIns="25400" numCol="1" spcCol="1270" anchor="ctr" anchorCtr="0">
              <a:no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TIM GRIFFITHS</a:t>
              </a:r>
            </a:p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Trainee Estimator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93DD76D-D5BC-9CA7-0F3A-122705B8A389}"/>
                </a:ext>
              </a:extLst>
            </p:cNvPr>
            <p:cNvSpPr/>
            <p:nvPr/>
          </p:nvSpPr>
          <p:spPr>
            <a:xfrm>
              <a:off x="6731262" y="3008406"/>
              <a:ext cx="479426" cy="47942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02DCCBF-0201-C160-BF43-3D6EC815FCCE}"/>
                </a:ext>
              </a:extLst>
            </p:cNvPr>
            <p:cNvSpPr/>
            <p:nvPr/>
          </p:nvSpPr>
          <p:spPr>
            <a:xfrm>
              <a:off x="7204472" y="3573338"/>
              <a:ext cx="3054040" cy="383541"/>
            </a:xfrm>
            <a:custGeom>
              <a:avLst/>
              <a:gdLst>
                <a:gd name="connsiteX0" fmla="*/ 0 w 3162605"/>
                <a:gd name="connsiteY0" fmla="*/ 0 h 383541"/>
                <a:gd name="connsiteX1" fmla="*/ 3162605 w 3162605"/>
                <a:gd name="connsiteY1" fmla="*/ 0 h 383541"/>
                <a:gd name="connsiteX2" fmla="*/ 3162605 w 3162605"/>
                <a:gd name="connsiteY2" fmla="*/ 383541 h 383541"/>
                <a:gd name="connsiteX3" fmla="*/ 0 w 3162605"/>
                <a:gd name="connsiteY3" fmla="*/ 383541 h 383541"/>
                <a:gd name="connsiteX4" fmla="*/ 0 w 3162605"/>
                <a:gd name="connsiteY4" fmla="*/ 0 h 38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2605" h="383541">
                  <a:moveTo>
                    <a:pt x="0" y="0"/>
                  </a:moveTo>
                  <a:lnTo>
                    <a:pt x="3162605" y="0"/>
                  </a:lnTo>
                  <a:lnTo>
                    <a:pt x="3162605" y="383541"/>
                  </a:lnTo>
                  <a:lnTo>
                    <a:pt x="0" y="383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436" tIns="25400" rIns="25400" bIns="25400" numCol="1" spcCol="1270" anchor="ctr" anchorCtr="0">
              <a:no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ALEX EVANS</a:t>
              </a:r>
            </a:p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Estimating Manager</a:t>
              </a:r>
              <a:endParaRPr lang="en-GB" sz="1000" kern="120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8CD692A-6F72-4602-8BCB-115AD177B3D5}"/>
                </a:ext>
              </a:extLst>
            </p:cNvPr>
            <p:cNvSpPr/>
            <p:nvPr/>
          </p:nvSpPr>
          <p:spPr>
            <a:xfrm>
              <a:off x="6931247" y="3543630"/>
              <a:ext cx="479426" cy="47942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2F8F2FD-70D3-DD8A-03D8-609C39E25A10}"/>
                </a:ext>
              </a:extLst>
            </p:cNvPr>
            <p:cNvSpPr/>
            <p:nvPr/>
          </p:nvSpPr>
          <p:spPr>
            <a:xfrm>
              <a:off x="7286929" y="4130261"/>
              <a:ext cx="2971582" cy="383541"/>
            </a:xfrm>
            <a:custGeom>
              <a:avLst/>
              <a:gdLst>
                <a:gd name="connsiteX0" fmla="*/ 0 w 3101832"/>
                <a:gd name="connsiteY0" fmla="*/ 0 h 383541"/>
                <a:gd name="connsiteX1" fmla="*/ 3101832 w 3101832"/>
                <a:gd name="connsiteY1" fmla="*/ 0 h 383541"/>
                <a:gd name="connsiteX2" fmla="*/ 3101832 w 3101832"/>
                <a:gd name="connsiteY2" fmla="*/ 383541 h 383541"/>
                <a:gd name="connsiteX3" fmla="*/ 0 w 3101832"/>
                <a:gd name="connsiteY3" fmla="*/ 383541 h 383541"/>
                <a:gd name="connsiteX4" fmla="*/ 0 w 3101832"/>
                <a:gd name="connsiteY4" fmla="*/ 0 h 38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1832" h="383541">
                  <a:moveTo>
                    <a:pt x="0" y="0"/>
                  </a:moveTo>
                  <a:lnTo>
                    <a:pt x="3101832" y="0"/>
                  </a:lnTo>
                  <a:lnTo>
                    <a:pt x="3101832" y="383541"/>
                  </a:lnTo>
                  <a:lnTo>
                    <a:pt x="0" y="383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436" tIns="25400" rIns="25400" bIns="25400" numCol="1" spcCol="1270" anchor="ctr" anchorCtr="0">
              <a:no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 JOHN BOSUSTOW</a:t>
              </a:r>
            </a:p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 Estimator</a:t>
              </a:r>
              <a:endParaRPr lang="en-GB" sz="1000" kern="1200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5D7B73C-B34F-FA7D-4622-A01119179467}"/>
                </a:ext>
              </a:extLst>
            </p:cNvPr>
            <p:cNvSpPr/>
            <p:nvPr/>
          </p:nvSpPr>
          <p:spPr>
            <a:xfrm>
              <a:off x="7073215" y="4107086"/>
              <a:ext cx="479426" cy="47942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40164CB-2F8F-635C-ED7C-72E79AE7FEA1}"/>
                </a:ext>
              </a:extLst>
            </p:cNvPr>
            <p:cNvSpPr/>
            <p:nvPr/>
          </p:nvSpPr>
          <p:spPr>
            <a:xfrm>
              <a:off x="7306475" y="4705649"/>
              <a:ext cx="2971582" cy="383541"/>
            </a:xfrm>
            <a:custGeom>
              <a:avLst/>
              <a:gdLst>
                <a:gd name="connsiteX0" fmla="*/ 0 w 3033317"/>
                <a:gd name="connsiteY0" fmla="*/ 0 h 383541"/>
                <a:gd name="connsiteX1" fmla="*/ 3033317 w 3033317"/>
                <a:gd name="connsiteY1" fmla="*/ 0 h 383541"/>
                <a:gd name="connsiteX2" fmla="*/ 3033317 w 3033317"/>
                <a:gd name="connsiteY2" fmla="*/ 383541 h 383541"/>
                <a:gd name="connsiteX3" fmla="*/ 0 w 3033317"/>
                <a:gd name="connsiteY3" fmla="*/ 383541 h 383541"/>
                <a:gd name="connsiteX4" fmla="*/ 0 w 3033317"/>
                <a:gd name="connsiteY4" fmla="*/ 0 h 38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3317" h="383541">
                  <a:moveTo>
                    <a:pt x="0" y="0"/>
                  </a:moveTo>
                  <a:lnTo>
                    <a:pt x="3033317" y="0"/>
                  </a:lnTo>
                  <a:lnTo>
                    <a:pt x="3033317" y="383541"/>
                  </a:lnTo>
                  <a:lnTo>
                    <a:pt x="0" y="383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436" tIns="25400" rIns="25400" bIns="25400" numCol="1" spcCol="1270" anchor="ctr" anchorCtr="0">
              <a:no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JOSH SMITH</a:t>
              </a:r>
            </a:p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Estimator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FD782FA-1B07-7741-2B79-2294A5CD8979}"/>
                </a:ext>
              </a:extLst>
            </p:cNvPr>
            <p:cNvSpPr/>
            <p:nvPr/>
          </p:nvSpPr>
          <p:spPr>
            <a:xfrm>
              <a:off x="7067979" y="4673494"/>
              <a:ext cx="479426" cy="47942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B02CB1E-E801-9E82-19C3-8FBD9D440BD4}"/>
                </a:ext>
              </a:extLst>
            </p:cNvPr>
            <p:cNvSpPr/>
            <p:nvPr/>
          </p:nvSpPr>
          <p:spPr>
            <a:xfrm>
              <a:off x="7267200" y="5227608"/>
              <a:ext cx="3010857" cy="421120"/>
            </a:xfrm>
            <a:custGeom>
              <a:avLst/>
              <a:gdLst>
                <a:gd name="connsiteX0" fmla="*/ 0 w 3352940"/>
                <a:gd name="connsiteY0" fmla="*/ 0 h 449318"/>
                <a:gd name="connsiteX1" fmla="*/ 3352940 w 3352940"/>
                <a:gd name="connsiteY1" fmla="*/ 0 h 449318"/>
                <a:gd name="connsiteX2" fmla="*/ 3352940 w 3352940"/>
                <a:gd name="connsiteY2" fmla="*/ 449318 h 449318"/>
                <a:gd name="connsiteX3" fmla="*/ 0 w 3352940"/>
                <a:gd name="connsiteY3" fmla="*/ 449318 h 449318"/>
                <a:gd name="connsiteX4" fmla="*/ 0 w 3352940"/>
                <a:gd name="connsiteY4" fmla="*/ 0 h 44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940" h="449318">
                  <a:moveTo>
                    <a:pt x="0" y="0"/>
                  </a:moveTo>
                  <a:lnTo>
                    <a:pt x="3352940" y="0"/>
                  </a:lnTo>
                  <a:lnTo>
                    <a:pt x="3352940" y="449318"/>
                  </a:lnTo>
                  <a:lnTo>
                    <a:pt x="0" y="4493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436" tIns="25400" rIns="25400" bIns="25400" numCol="1" spcCol="1270" anchor="ctr" anchorCtr="0">
              <a:no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HANNAH FISH  </a:t>
              </a:r>
            </a:p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Trainee Estimator                               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38BE36A-A612-8B1C-9C4C-F8A93AF78CC5}"/>
                </a:ext>
              </a:extLst>
            </p:cNvPr>
            <p:cNvSpPr/>
            <p:nvPr/>
          </p:nvSpPr>
          <p:spPr>
            <a:xfrm>
              <a:off x="6959121" y="5218156"/>
              <a:ext cx="479426" cy="47942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472B46-8AF4-35DC-D36F-CD33944F2F5C}"/>
                </a:ext>
              </a:extLst>
            </p:cNvPr>
            <p:cNvSpPr/>
            <p:nvPr/>
          </p:nvSpPr>
          <p:spPr>
            <a:xfrm>
              <a:off x="6632837" y="6340815"/>
              <a:ext cx="3645220" cy="383541"/>
            </a:xfrm>
            <a:custGeom>
              <a:avLst/>
              <a:gdLst>
                <a:gd name="connsiteX0" fmla="*/ 0 w 3700272"/>
                <a:gd name="connsiteY0" fmla="*/ 0 h 383541"/>
                <a:gd name="connsiteX1" fmla="*/ 3700272 w 3700272"/>
                <a:gd name="connsiteY1" fmla="*/ 0 h 383541"/>
                <a:gd name="connsiteX2" fmla="*/ 3700272 w 3700272"/>
                <a:gd name="connsiteY2" fmla="*/ 383541 h 383541"/>
                <a:gd name="connsiteX3" fmla="*/ 0 w 3700272"/>
                <a:gd name="connsiteY3" fmla="*/ 383541 h 383541"/>
                <a:gd name="connsiteX4" fmla="*/ 0 w 3700272"/>
                <a:gd name="connsiteY4" fmla="*/ 0 h 38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0272" h="383541">
                  <a:moveTo>
                    <a:pt x="0" y="0"/>
                  </a:moveTo>
                  <a:lnTo>
                    <a:pt x="3700272" y="0"/>
                  </a:lnTo>
                  <a:lnTo>
                    <a:pt x="3700272" y="383541"/>
                  </a:lnTo>
                  <a:lnTo>
                    <a:pt x="0" y="383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436" tIns="25400" rIns="25400" bIns="25400" numCol="1" spcCol="1270" anchor="ctr" anchorCtr="0">
              <a:no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REBECCA </a:t>
              </a:r>
              <a:r>
                <a:rPr lang="en-US" sz="1000" dirty="0"/>
                <a:t>COLE</a:t>
              </a:r>
              <a:endParaRPr lang="en-US" sz="1000" kern="1200" dirty="0"/>
            </a:p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Drawing Coordinator</a:t>
              </a:r>
              <a:endParaRPr lang="en-GB" sz="1000" kern="1200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EA0C518-178A-29FE-503B-0686A0E60BB2}"/>
                </a:ext>
              </a:extLst>
            </p:cNvPr>
            <p:cNvSpPr/>
            <p:nvPr/>
          </p:nvSpPr>
          <p:spPr>
            <a:xfrm>
              <a:off x="6397541" y="6244930"/>
              <a:ext cx="479426" cy="47942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2E7F43B5-508E-4CCC-BE2A-7DA5EC435C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731414" cy="591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CEACEA-21FC-4340-A7A2-CE2AC84BA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868" y="613793"/>
            <a:ext cx="1621677" cy="21947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EF40637D-2C08-17BD-207D-8EA476DDA1E3}"/>
              </a:ext>
            </a:extLst>
          </p:cNvPr>
          <p:cNvGrpSpPr/>
          <p:nvPr/>
        </p:nvGrpSpPr>
        <p:grpSpPr>
          <a:xfrm>
            <a:off x="7196538" y="5715307"/>
            <a:ext cx="3318936" cy="383541"/>
            <a:chOff x="252058" y="3485518"/>
            <a:chExt cx="3700272" cy="38354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3BC2F2-3216-EF88-EF47-9F00EB91B9E5}"/>
                </a:ext>
              </a:extLst>
            </p:cNvPr>
            <p:cNvSpPr/>
            <p:nvPr/>
          </p:nvSpPr>
          <p:spPr>
            <a:xfrm>
              <a:off x="252058" y="3485518"/>
              <a:ext cx="3700272" cy="383541"/>
            </a:xfrm>
            <a:prstGeom prst="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093964F-B026-BA25-3B8F-0F8E0EB9515D}"/>
                </a:ext>
              </a:extLst>
            </p:cNvPr>
            <p:cNvSpPr txBox="1"/>
            <p:nvPr/>
          </p:nvSpPr>
          <p:spPr>
            <a:xfrm>
              <a:off x="252058" y="3485518"/>
              <a:ext cx="3700272" cy="383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436" tIns="25400" rIns="25400" bIns="25400" numCol="1" spcCol="1270" anchor="ctr" anchorCtr="0">
              <a:no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JACK BROWNING</a:t>
              </a:r>
            </a:p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Trainee Estimator</a:t>
              </a:r>
              <a:endParaRPr lang="en-GB" sz="1000" kern="1200" dirty="0"/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9179193A-E1B7-36B5-0329-58D0758075DB}"/>
              </a:ext>
            </a:extLst>
          </p:cNvPr>
          <p:cNvSpPr/>
          <p:nvPr/>
        </p:nvSpPr>
        <p:spPr>
          <a:xfrm>
            <a:off x="6935230" y="5704050"/>
            <a:ext cx="479426" cy="4794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1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E491E-DCB0-4F1B-9033-959E429A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Quantity surveyors Team – nick </a:t>
            </a:r>
            <a:r>
              <a:rPr lang="en-US" dirty="0" err="1"/>
              <a:t>jose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6E45D-B9B0-4FCF-99B8-CC3F51649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47191" y="1835794"/>
            <a:ext cx="9610323" cy="8022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Nick </a:t>
            </a:r>
            <a:r>
              <a:rPr lang="en-US" dirty="0" err="1">
                <a:solidFill>
                  <a:schemeClr val="tx1"/>
                </a:solidFill>
              </a:rPr>
              <a:t>jose</a:t>
            </a:r>
            <a:r>
              <a:rPr lang="en-US" dirty="0">
                <a:solidFill>
                  <a:schemeClr val="tx1"/>
                </a:solidFill>
              </a:rPr>
              <a:t> – Quantity surveyors' team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B07FF41-AC45-4F75-93DF-41913607615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43353829"/>
              </p:ext>
            </p:extLst>
          </p:nvPr>
        </p:nvGraphicFramePr>
        <p:xfrm>
          <a:off x="1447800" y="2672863"/>
          <a:ext cx="3308758" cy="2268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2A7948C-8467-4CD3-86D6-E191BDB243E6}"/>
              </a:ext>
            </a:extLst>
          </p:cNvPr>
          <p:cNvGraphicFramePr/>
          <p:nvPr/>
        </p:nvGraphicFramePr>
        <p:xfrm>
          <a:off x="1447191" y="5675970"/>
          <a:ext cx="1346820" cy="9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BC436D5-062E-4C3A-9358-86FF2C35DFB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-12621"/>
            <a:ext cx="1731414" cy="591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E937F6-5FC1-415C-9022-08A33B87DE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868" y="578742"/>
            <a:ext cx="1621677" cy="176413"/>
          </a:xfrm>
          <a:prstGeom prst="rect">
            <a:avLst/>
          </a:prstGeom>
        </p:spPr>
      </p:pic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704D7860-02EB-4FE2-B1D6-1DD4709EE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452247"/>
              </p:ext>
            </p:extLst>
          </p:nvPr>
        </p:nvGraphicFramePr>
        <p:xfrm>
          <a:off x="5557920" y="4032762"/>
          <a:ext cx="3308758" cy="2825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7ED8278F-0884-0218-0DCF-B2E0515D43AE}"/>
              </a:ext>
            </a:extLst>
          </p:cNvPr>
          <p:cNvSpPr/>
          <p:nvPr/>
        </p:nvSpPr>
        <p:spPr>
          <a:xfrm>
            <a:off x="5557920" y="6325299"/>
            <a:ext cx="398263" cy="3683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292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0283905_Minimal organization chart_SL_V1.potx" id="{6CB60823-5E0D-4FF5-9CD4-3A502E94C2D8}" vid="{33246953-97D2-4918-945A-EF83BD45C9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190B0-1276-4FEB-AC44-8CFD4061942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purl.org/dc/terms/"/>
    <ds:schemaRef ds:uri="http://schemas.microsoft.com/office/infopath/2007/PartnerControls"/>
    <ds:schemaRef ds:uri="http://purl.org/dc/dcmitype/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44D90F-BC70-4417-9AB2-785C18829F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44C92B-60FB-48AC-ABE1-1B32F811B6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Minimal organization chart</Template>
  <TotalTime>0</TotalTime>
  <Words>382</Words>
  <Application>Microsoft Office PowerPoint</Application>
  <PresentationFormat>Widescreen</PresentationFormat>
  <Paragraphs>134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Mjl Contractors Organisation Chart</vt:lpstr>
      <vt:lpstr>Administration  Team – Allison scattergood</vt:lpstr>
      <vt:lpstr>Plant hire team – KAREN ROBERTS</vt:lpstr>
      <vt:lpstr>Payroll – carol charlton</vt:lpstr>
      <vt:lpstr>Accounts team – andy tate </vt:lpstr>
      <vt:lpstr>Health and safety team  </vt:lpstr>
      <vt:lpstr>Contract managers  Team – WAYNE TREGENZA QUALITY MANAGER – MARK SMALE</vt:lpstr>
      <vt:lpstr>ESTIMATING AND Buying team – nick jose</vt:lpstr>
      <vt:lpstr>Quantity surveyors Team – nick jose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2020-01-13T09:15:40Z</dcterms:created>
  <dcterms:modified xsi:type="dcterms:W3CDTF">2024-01-25T10:24:51Z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